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72" r:id="rId6"/>
    <p:sldId id="271" r:id="rId7"/>
    <p:sldId id="259" r:id="rId8"/>
    <p:sldId id="270" r:id="rId9"/>
    <p:sldId id="263" r:id="rId10"/>
    <p:sldId id="264" r:id="rId11"/>
    <p:sldId id="276" r:id="rId12"/>
    <p:sldId id="278" r:id="rId13"/>
    <p:sldId id="27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37A18-91B1-4EA5-A57A-1EF5B3698406}" v="67" dt="2020-11-20T21:46:25.592"/>
    <p1510:client id="{3B0A43D5-4FE9-4432-B0D0-4C616F4BE14F}" v="2" dt="2020-11-23T20:37:59.607"/>
    <p1510:client id="{4466BD5A-5263-494E-AF0F-C5AC96F7A88E}" v="39" dt="2020-11-24T23:34:10.425"/>
    <p1510:client id="{6C6AE02F-67AE-4041-BABD-D0F9E9B65B09}" v="2" dt="2020-11-25T02:08:40.577"/>
    <p1510:client id="{73528367-FB3F-4288-B588-3B301CEE94A7}" v="780" dt="2020-11-20T23:19:37.313"/>
    <p1510:client id="{73BCF8B7-66F5-4670-B5B6-E0C9A8BF99FF}" v="3" dt="2020-11-25T17:22:56.409"/>
    <p1510:client id="{78D102EE-DC93-48FF-94B8-64FA8FC59C27}" v="457" dt="2020-11-22T20:14:28.673"/>
    <p1510:client id="{7D2A5DDC-4D19-4489-965A-F7912A7E1A76}" v="222" dt="2020-11-24T19:55:21.776"/>
    <p1510:client id="{8145B8CA-A53F-47A9-B753-EF2A5762E1D2}" v="347" dt="2020-11-20T21:36:47.152"/>
    <p1510:client id="{9AC6B455-F14F-4912-B8EE-12ED8788A39D}" v="123" dt="2020-11-25T14:44:27.026"/>
    <p1510:client id="{9DE1851A-2D4F-449D-B36B-4C2A0CD2737C}" v="4" dt="2020-11-09T17:36:50.487"/>
    <p1510:client id="{B0C81AFC-84A3-46AA-8DFD-9D515C54E3FA}" v="1176" dt="2020-11-24T17:49:27.614"/>
    <p1510:client id="{BCD2A215-7E77-4476-AF0E-009FFA8EC6C3}" v="143" dt="2020-11-24T18:04:54.797"/>
    <p1510:client id="{C17DF2AB-022B-418D-B432-93036BF9E731}" v="120" dt="2020-11-09T17:36:15.032"/>
    <p1510:client id="{C4BD7E7B-23AD-49EA-8E20-492BCB6D4700}" v="4" dt="2020-11-25T02:06:22.656"/>
    <p1510:client id="{C7E6ECD7-734D-4D72-9B23-D9599CA39B1F}" v="876" dt="2020-11-24T21:57:07.235"/>
    <p1510:client id="{CD5ED0DC-2B04-4BAF-8E05-8E2D5158807A}" v="6" dt="2020-11-25T14:30:33.104"/>
    <p1510:client id="{CE42FC5D-88FC-4010-8025-8986BFDAD409}" v="14" dt="2020-11-16T16:13:24.187"/>
    <p1510:client id="{CE64ED46-3278-4371-94F3-FF89B1AB0CF3}" v="107" dt="2020-11-23T20:47:05.735"/>
    <p1510:client id="{D03751EE-D4B6-4B0F-8FC4-14B8F83E87D1}" v="3" dt="2020-11-24T23:51:41.203"/>
    <p1510:client id="{D98819E9-3D31-405A-A465-8853EA2A8663}" v="104" dt="2020-11-25T15:03:47.388"/>
    <p1510:client id="{DB99188A-1FA5-47A6-B7F1-217CA6547EAE}" v="777" dt="2020-11-20T22:26:48.769"/>
    <p1510:client id="{EB18F6B3-7830-4D9D-BF3A-056B1C16D1DF}" v="118" dt="2020-11-21T16:48:54.490"/>
    <p1510:client id="{ED0FBEB0-0A48-4736-B51F-64EB26DF0B51}" v="2" dt="2020-11-25T01:35:17.072"/>
    <p1510:client id="{F1F54413-44EB-41C9-A89E-4170F50C2AA2}" v="739" dt="2020-11-21T18:44:20.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m, Jocelyn" userId="S::raejurlina@usf.edu::3ac5086a-3d6e-44fc-a771-3364ac284e16" providerId="AD" clId="Web-{73528367-FB3F-4288-B588-3B301CEE94A7}"/>
    <pc:docChg chg="addSld delSld modSld sldOrd">
      <pc:chgData name="Crim, Jocelyn" userId="S::raejurlina@usf.edu::3ac5086a-3d6e-44fc-a771-3364ac284e16" providerId="AD" clId="Web-{73528367-FB3F-4288-B588-3B301CEE94A7}" dt="2020-11-20T23:19:37.313" v="758" actId="14100"/>
      <pc:docMkLst>
        <pc:docMk/>
      </pc:docMkLst>
      <pc:sldChg chg="addSp delSp modSp ord">
        <pc:chgData name="Crim, Jocelyn" userId="S::raejurlina@usf.edu::3ac5086a-3d6e-44fc-a771-3364ac284e16" providerId="AD" clId="Web-{73528367-FB3F-4288-B588-3B301CEE94A7}" dt="2020-11-20T23:15:03.517" v="747" actId="1076"/>
        <pc:sldMkLst>
          <pc:docMk/>
          <pc:sldMk cId="2853788422" sldId="259"/>
        </pc:sldMkLst>
        <pc:spChg chg="mod">
          <ac:chgData name="Crim, Jocelyn" userId="S::raejurlina@usf.edu::3ac5086a-3d6e-44fc-a771-3364ac284e16" providerId="AD" clId="Web-{73528367-FB3F-4288-B588-3B301CEE94A7}" dt="2020-11-20T22:43:50.976" v="121" actId="20577"/>
          <ac:spMkLst>
            <pc:docMk/>
            <pc:sldMk cId="2853788422" sldId="259"/>
            <ac:spMk id="3" creationId="{00000000-0000-0000-0000-000000000000}"/>
          </ac:spMkLst>
        </pc:spChg>
        <pc:spChg chg="add mod">
          <ac:chgData name="Crim, Jocelyn" userId="S::raejurlina@usf.edu::3ac5086a-3d6e-44fc-a771-3364ac284e16" providerId="AD" clId="Web-{73528367-FB3F-4288-B588-3B301CEE94A7}" dt="2020-11-20T23:13:56.717" v="741" actId="1076"/>
          <ac:spMkLst>
            <pc:docMk/>
            <pc:sldMk cId="2853788422" sldId="259"/>
            <ac:spMk id="4" creationId="{C7E578FB-AA58-4E83-8E94-28267E7D6314}"/>
          </ac:spMkLst>
        </pc:spChg>
        <pc:spChg chg="add del">
          <ac:chgData name="Crim, Jocelyn" userId="S::raejurlina@usf.edu::3ac5086a-3d6e-44fc-a771-3364ac284e16" providerId="AD" clId="Web-{73528367-FB3F-4288-B588-3B301CEE94A7}" dt="2020-11-20T23:08:59.419" v="563"/>
          <ac:spMkLst>
            <pc:docMk/>
            <pc:sldMk cId="2853788422" sldId="259"/>
            <ac:spMk id="5" creationId="{BFB275FC-FA7A-43D8-B7A2-ECD6BFCBDA03}"/>
          </ac:spMkLst>
        </pc:spChg>
        <pc:spChg chg="add mod">
          <ac:chgData name="Crim, Jocelyn" userId="S::raejurlina@usf.edu::3ac5086a-3d6e-44fc-a771-3364ac284e16" providerId="AD" clId="Web-{73528367-FB3F-4288-B588-3B301CEE94A7}" dt="2020-11-20T23:15:03.517" v="747" actId="1076"/>
          <ac:spMkLst>
            <pc:docMk/>
            <pc:sldMk cId="2853788422" sldId="259"/>
            <ac:spMk id="6" creationId="{A0FC3C55-C4CC-48D5-9C9F-CD0BEAAE6C20}"/>
          </ac:spMkLst>
        </pc:spChg>
        <pc:graphicFrameChg chg="mod modGraphic">
          <ac:chgData name="Crim, Jocelyn" userId="S::raejurlina@usf.edu::3ac5086a-3d6e-44fc-a771-3364ac284e16" providerId="AD" clId="Web-{73528367-FB3F-4288-B588-3B301CEE94A7}" dt="2020-11-20T23:13:12.183" v="732"/>
          <ac:graphicFrameMkLst>
            <pc:docMk/>
            <pc:sldMk cId="2853788422" sldId="259"/>
            <ac:graphicFrameMk id="16" creationId="{00000000-0000-0000-0000-000000000000}"/>
          </ac:graphicFrameMkLst>
        </pc:graphicFrameChg>
      </pc:sldChg>
      <pc:sldChg chg="modSp ord">
        <pc:chgData name="Crim, Jocelyn" userId="S::raejurlina@usf.edu::3ac5086a-3d6e-44fc-a771-3364ac284e16" providerId="AD" clId="Web-{73528367-FB3F-4288-B588-3B301CEE94A7}" dt="2020-11-20T23:19:37.313" v="758" actId="14100"/>
        <pc:sldMkLst>
          <pc:docMk/>
          <pc:sldMk cId="1527004159" sldId="263"/>
        </pc:sldMkLst>
        <pc:spChg chg="mod">
          <ac:chgData name="Crim, Jocelyn" userId="S::raejurlina@usf.edu::3ac5086a-3d6e-44fc-a771-3364ac284e16" providerId="AD" clId="Web-{73528367-FB3F-4288-B588-3B301CEE94A7}" dt="2020-11-20T22:42:02.564" v="98" actId="20577"/>
          <ac:spMkLst>
            <pc:docMk/>
            <pc:sldMk cId="1527004159" sldId="263"/>
            <ac:spMk id="3" creationId="{24047D21-2028-4750-9413-0A345A1A1B7D}"/>
          </ac:spMkLst>
        </pc:spChg>
        <pc:spChg chg="mod">
          <ac:chgData name="Crim, Jocelyn" userId="S::raejurlina@usf.edu::3ac5086a-3d6e-44fc-a771-3364ac284e16" providerId="AD" clId="Web-{73528367-FB3F-4288-B588-3B301CEE94A7}" dt="2020-11-20T23:19:37.313" v="758" actId="14100"/>
          <ac:spMkLst>
            <pc:docMk/>
            <pc:sldMk cId="1527004159" sldId="263"/>
            <ac:spMk id="6" creationId="{C4555D54-C760-4C72-8AF2-26BF253C802F}"/>
          </ac:spMkLst>
        </pc:spChg>
      </pc:sldChg>
      <pc:sldChg chg="addSp modSp ord">
        <pc:chgData name="Crim, Jocelyn" userId="S::raejurlina@usf.edu::3ac5086a-3d6e-44fc-a771-3364ac284e16" providerId="AD" clId="Web-{73528367-FB3F-4288-B588-3B301CEE94A7}" dt="2020-11-20T22:57:39.959" v="228" actId="20577"/>
        <pc:sldMkLst>
          <pc:docMk/>
          <pc:sldMk cId="1800380133" sldId="264"/>
        </pc:sldMkLst>
        <pc:spChg chg="add mod">
          <ac:chgData name="Crim, Jocelyn" userId="S::raejurlina@usf.edu::3ac5086a-3d6e-44fc-a771-3364ac284e16" providerId="AD" clId="Web-{73528367-FB3F-4288-B588-3B301CEE94A7}" dt="2020-11-20T22:57:39.959" v="228" actId="20577"/>
          <ac:spMkLst>
            <pc:docMk/>
            <pc:sldMk cId="1800380133" sldId="264"/>
            <ac:spMk id="4" creationId="{69AB35F8-FC48-4545-AAA5-2FE625944E34}"/>
          </ac:spMkLst>
        </pc:spChg>
        <pc:picChg chg="add mod">
          <ac:chgData name="Crim, Jocelyn" userId="S::raejurlina@usf.edu::3ac5086a-3d6e-44fc-a771-3364ac284e16" providerId="AD" clId="Web-{73528367-FB3F-4288-B588-3B301CEE94A7}" dt="2020-11-20T22:56:37.908" v="208"/>
          <ac:picMkLst>
            <pc:docMk/>
            <pc:sldMk cId="1800380133" sldId="264"/>
            <ac:picMk id="3" creationId="{B7252D70-71ED-4DB7-B192-3F804084D3A8}"/>
          </ac:picMkLst>
        </pc:picChg>
      </pc:sldChg>
      <pc:sldChg chg="addSp delSp modSp ord">
        <pc:chgData name="Crim, Jocelyn" userId="S::raejurlina@usf.edu::3ac5086a-3d6e-44fc-a771-3364ac284e16" providerId="AD" clId="Web-{73528367-FB3F-4288-B588-3B301CEE94A7}" dt="2020-11-20T22:54:40.824" v="155"/>
        <pc:sldMkLst>
          <pc:docMk/>
          <pc:sldMk cId="3683544629" sldId="266"/>
        </pc:sldMkLst>
        <pc:spChg chg="mod">
          <ac:chgData name="Crim, Jocelyn" userId="S::raejurlina@usf.edu::3ac5086a-3d6e-44fc-a771-3364ac284e16" providerId="AD" clId="Web-{73528367-FB3F-4288-B588-3B301CEE94A7}" dt="2020-11-20T22:40:55.263" v="89" actId="20577"/>
          <ac:spMkLst>
            <pc:docMk/>
            <pc:sldMk cId="3683544629" sldId="266"/>
            <ac:spMk id="2" creationId="{00000000-0000-0000-0000-000000000000}"/>
          </ac:spMkLst>
        </pc:spChg>
        <pc:spChg chg="del mod">
          <ac:chgData name="Crim, Jocelyn" userId="S::raejurlina@usf.edu::3ac5086a-3d6e-44fc-a771-3364ac284e16" providerId="AD" clId="Web-{73528367-FB3F-4288-B588-3B301CEE94A7}" dt="2020-11-20T22:38:24.864" v="78"/>
          <ac:spMkLst>
            <pc:docMk/>
            <pc:sldMk cId="3683544629" sldId="266"/>
            <ac:spMk id="4" creationId="{00000000-0000-0000-0000-000000000000}"/>
          </ac:spMkLst>
        </pc:spChg>
        <pc:spChg chg="add mod">
          <ac:chgData name="Crim, Jocelyn" userId="S::raejurlina@usf.edu::3ac5086a-3d6e-44fc-a771-3364ac284e16" providerId="AD" clId="Web-{73528367-FB3F-4288-B588-3B301CEE94A7}" dt="2020-11-20T22:40:41.903" v="86"/>
          <ac:spMkLst>
            <pc:docMk/>
            <pc:sldMk cId="3683544629" sldId="266"/>
            <ac:spMk id="6" creationId="{C12B8E91-ED93-4C41-83D4-02B676C82F59}"/>
          </ac:spMkLst>
        </pc:spChg>
        <pc:picChg chg="del mod">
          <ac:chgData name="Crim, Jocelyn" userId="S::raejurlina@usf.edu::3ac5086a-3d6e-44fc-a771-3364ac284e16" providerId="AD" clId="Web-{73528367-FB3F-4288-B588-3B301CEE94A7}" dt="2020-11-20T22:40:41.903" v="86"/>
          <ac:picMkLst>
            <pc:docMk/>
            <pc:sldMk cId="3683544629" sldId="266"/>
            <ac:picMk id="5" creationId="{00000000-0000-0000-0000-000000000000}"/>
          </ac:picMkLst>
        </pc:picChg>
      </pc:sldChg>
      <pc:sldChg chg="add del replId">
        <pc:chgData name="Crim, Jocelyn" userId="S::raejurlina@usf.edu::3ac5086a-3d6e-44fc-a771-3364ac284e16" providerId="AD" clId="Web-{73528367-FB3F-4288-B588-3B301CEE94A7}" dt="2020-11-20T22:39:54.150" v="83"/>
        <pc:sldMkLst>
          <pc:docMk/>
          <pc:sldMk cId="3318917137" sldId="269"/>
        </pc:sldMkLst>
      </pc:sldChg>
    </pc:docChg>
  </pc:docChgLst>
  <pc:docChgLst>
    <pc:chgData name="Merrill, Margaret" userId="S::mmerrill1@usf.edu::eb7693b7-da0d-4b3b-89be-70132077bda1" providerId="AD" clId="Web-{C4BD7E7B-23AD-49EA-8E20-492BCB6D4700}"/>
    <pc:docChg chg="modSld">
      <pc:chgData name="Merrill, Margaret" userId="S::mmerrill1@usf.edu::eb7693b7-da0d-4b3b-89be-70132077bda1" providerId="AD" clId="Web-{C4BD7E7B-23AD-49EA-8E20-492BCB6D4700}" dt="2020-11-25T02:06:22.656" v="3" actId="1076"/>
      <pc:docMkLst>
        <pc:docMk/>
      </pc:docMkLst>
      <pc:sldChg chg="modSp">
        <pc:chgData name="Merrill, Margaret" userId="S::mmerrill1@usf.edu::eb7693b7-da0d-4b3b-89be-70132077bda1" providerId="AD" clId="Web-{C4BD7E7B-23AD-49EA-8E20-492BCB6D4700}" dt="2020-11-25T02:06:22.656" v="3" actId="1076"/>
        <pc:sldMkLst>
          <pc:docMk/>
          <pc:sldMk cId="3234672172" sldId="271"/>
        </pc:sldMkLst>
        <pc:spChg chg="mod">
          <ac:chgData name="Merrill, Margaret" userId="S::mmerrill1@usf.edu::eb7693b7-da0d-4b3b-89be-70132077bda1" providerId="AD" clId="Web-{C4BD7E7B-23AD-49EA-8E20-492BCB6D4700}" dt="2020-11-25T02:06:22.656" v="3" actId="1076"/>
          <ac:spMkLst>
            <pc:docMk/>
            <pc:sldMk cId="3234672172" sldId="271"/>
            <ac:spMk id="3" creationId="{BD05C705-51B5-4C94-8D31-B6BD106843E5}"/>
          </ac:spMkLst>
        </pc:spChg>
      </pc:sldChg>
      <pc:sldChg chg="addSp delSp modSp modMedia addAnim delAnim">
        <pc:chgData name="Merrill, Margaret" userId="S::mmerrill1@usf.edu::eb7693b7-da0d-4b3b-89be-70132077bda1" providerId="AD" clId="Web-{C4BD7E7B-23AD-49EA-8E20-492BCB6D4700}" dt="2020-11-25T01:43:46.429" v="2" actId="1076"/>
        <pc:sldMkLst>
          <pc:docMk/>
          <pc:sldMk cId="2914448652" sldId="272"/>
        </pc:sldMkLst>
        <pc:picChg chg="del">
          <ac:chgData name="Merrill, Margaret" userId="S::mmerrill1@usf.edu::eb7693b7-da0d-4b3b-89be-70132077bda1" providerId="AD" clId="Web-{C4BD7E7B-23AD-49EA-8E20-492BCB6D4700}" dt="2020-11-25T01:43:43.351" v="1"/>
          <ac:picMkLst>
            <pc:docMk/>
            <pc:sldMk cId="2914448652" sldId="272"/>
            <ac:picMk id="4" creationId="{9F2214B7-836E-4DA0-8F12-CB71A38E14CE}"/>
          </ac:picMkLst>
        </pc:picChg>
        <pc:picChg chg="add mod">
          <ac:chgData name="Merrill, Margaret" userId="S::mmerrill1@usf.edu::eb7693b7-da0d-4b3b-89be-70132077bda1" providerId="AD" clId="Web-{C4BD7E7B-23AD-49EA-8E20-492BCB6D4700}" dt="2020-11-25T01:43:46.429" v="2" actId="1076"/>
          <ac:picMkLst>
            <pc:docMk/>
            <pc:sldMk cId="2914448652" sldId="272"/>
            <ac:picMk id="5" creationId="{6BE0DE6C-7F50-48BF-B683-FA06ABC04BFF}"/>
          </ac:picMkLst>
        </pc:picChg>
      </pc:sldChg>
    </pc:docChg>
  </pc:docChgLst>
  <pc:docChgLst>
    <pc:chgData name="Crim, Jocelyn" userId="S::raejurlina@usf.edu::3ac5086a-3d6e-44fc-a771-3364ac284e16" providerId="AD" clId="Web-{20137A18-91B1-4EA5-A57A-1EF5B3698406}"/>
    <pc:docChg chg="modSld">
      <pc:chgData name="Crim, Jocelyn" userId="S::raejurlina@usf.edu::3ac5086a-3d6e-44fc-a771-3364ac284e16" providerId="AD" clId="Web-{20137A18-91B1-4EA5-A57A-1EF5B3698406}" dt="2020-11-20T21:46:25.560" v="53"/>
      <pc:docMkLst>
        <pc:docMk/>
      </pc:docMkLst>
      <pc:sldChg chg="modSp">
        <pc:chgData name="Crim, Jocelyn" userId="S::raejurlina@usf.edu::3ac5086a-3d6e-44fc-a771-3364ac284e16" providerId="AD" clId="Web-{20137A18-91B1-4EA5-A57A-1EF5B3698406}" dt="2020-11-20T21:46:25.560" v="53"/>
        <pc:sldMkLst>
          <pc:docMk/>
          <pc:sldMk cId="2853788422" sldId="259"/>
        </pc:sldMkLst>
        <pc:spChg chg="mod">
          <ac:chgData name="Crim, Jocelyn" userId="S::raejurlina@usf.edu::3ac5086a-3d6e-44fc-a771-3364ac284e16" providerId="AD" clId="Web-{20137A18-91B1-4EA5-A57A-1EF5B3698406}" dt="2020-11-20T21:44:53.764" v="40" actId="20577"/>
          <ac:spMkLst>
            <pc:docMk/>
            <pc:sldMk cId="2853788422" sldId="259"/>
            <ac:spMk id="3" creationId="{00000000-0000-0000-0000-000000000000}"/>
          </ac:spMkLst>
        </pc:spChg>
        <pc:graphicFrameChg chg="mod modGraphic">
          <ac:chgData name="Crim, Jocelyn" userId="S::raejurlina@usf.edu::3ac5086a-3d6e-44fc-a771-3364ac284e16" providerId="AD" clId="Web-{20137A18-91B1-4EA5-A57A-1EF5B3698406}" dt="2020-11-20T21:46:25.560" v="53"/>
          <ac:graphicFrameMkLst>
            <pc:docMk/>
            <pc:sldMk cId="2853788422" sldId="259"/>
            <ac:graphicFrameMk id="16" creationId="{00000000-0000-0000-0000-000000000000}"/>
          </ac:graphicFrameMkLst>
        </pc:graphicFrameChg>
      </pc:sldChg>
    </pc:docChg>
  </pc:docChgLst>
  <pc:docChgLst>
    <pc:chgData name="Crim, Jocelyn" userId="S::raejurlina@usf.edu::3ac5086a-3d6e-44fc-a771-3364ac284e16" providerId="AD" clId="Web-{78D102EE-DC93-48FF-94B8-64FA8FC59C27}"/>
    <pc:docChg chg="modSld sldOrd">
      <pc:chgData name="Crim, Jocelyn" userId="S::raejurlina@usf.edu::3ac5086a-3d6e-44fc-a771-3364ac284e16" providerId="AD" clId="Web-{78D102EE-DC93-48FF-94B8-64FA8FC59C27}" dt="2020-11-22T20:14:28.673" v="429"/>
      <pc:docMkLst>
        <pc:docMk/>
      </pc:docMkLst>
      <pc:sldChg chg="addSp modSp modMedia addAnim">
        <pc:chgData name="Crim, Jocelyn" userId="S::raejurlina@usf.edu::3ac5086a-3d6e-44fc-a771-3364ac284e16" providerId="AD" clId="Web-{78D102EE-DC93-48FF-94B8-64FA8FC59C27}" dt="2020-11-22T20:14:21.314" v="428" actId="1076"/>
        <pc:sldMkLst>
          <pc:docMk/>
          <pc:sldMk cId="1527004159" sldId="263"/>
        </pc:sldMkLst>
        <pc:spChg chg="add mod">
          <ac:chgData name="Crim, Jocelyn" userId="S::raejurlina@usf.edu::3ac5086a-3d6e-44fc-a771-3364ac284e16" providerId="AD" clId="Web-{78D102EE-DC93-48FF-94B8-64FA8FC59C27}" dt="2020-11-22T19:41:25.630" v="69" actId="1076"/>
          <ac:spMkLst>
            <pc:docMk/>
            <pc:sldMk cId="1527004159" sldId="263"/>
            <ac:spMk id="5" creationId="{A86A63D7-E4FA-43CB-A54B-1A1A29343B17}"/>
          </ac:spMkLst>
        </pc:spChg>
        <pc:spChg chg="mod">
          <ac:chgData name="Crim, Jocelyn" userId="S::raejurlina@usf.edu::3ac5086a-3d6e-44fc-a771-3364ac284e16" providerId="AD" clId="Web-{78D102EE-DC93-48FF-94B8-64FA8FC59C27}" dt="2020-11-22T20:02:35.828" v="401" actId="20577"/>
          <ac:spMkLst>
            <pc:docMk/>
            <pc:sldMk cId="1527004159" sldId="263"/>
            <ac:spMk id="6" creationId="{C4555D54-C760-4C72-8AF2-26BF253C802F}"/>
          </ac:spMkLst>
        </pc:spChg>
        <pc:graphicFrameChg chg="add mod modGraphic">
          <ac:chgData name="Crim, Jocelyn" userId="S::raejurlina@usf.edu::3ac5086a-3d6e-44fc-a771-3364ac284e16" providerId="AD" clId="Web-{78D102EE-DC93-48FF-94B8-64FA8FC59C27}" dt="2020-11-22T20:14:00.892" v="426" actId="1076"/>
          <ac:graphicFrameMkLst>
            <pc:docMk/>
            <pc:sldMk cId="1527004159" sldId="263"/>
            <ac:graphicFrameMk id="4" creationId="{74D1EF23-182D-415F-AA15-30D597F979E5}"/>
          </ac:graphicFrameMkLst>
        </pc:graphicFrameChg>
        <pc:picChg chg="add mod">
          <ac:chgData name="Crim, Jocelyn" userId="S::raejurlina@usf.edu::3ac5086a-3d6e-44fc-a771-3364ac284e16" providerId="AD" clId="Web-{78D102EE-DC93-48FF-94B8-64FA8FC59C27}" dt="2020-11-22T20:14:21.314" v="428" actId="1076"/>
          <ac:picMkLst>
            <pc:docMk/>
            <pc:sldMk cId="1527004159" sldId="263"/>
            <ac:picMk id="7" creationId="{0338D5E9-AB23-49F8-9F37-5D29773CD1B3}"/>
          </ac:picMkLst>
        </pc:picChg>
      </pc:sldChg>
      <pc:sldChg chg="addSp modSp ord modMedia addAnim">
        <pc:chgData name="Crim, Jocelyn" userId="S::raejurlina@usf.edu::3ac5086a-3d6e-44fc-a771-3364ac284e16" providerId="AD" clId="Web-{78D102EE-DC93-48FF-94B8-64FA8FC59C27}" dt="2020-11-22T20:14:28.673" v="429"/>
        <pc:sldMkLst>
          <pc:docMk/>
          <pc:sldMk cId="1800380133" sldId="264"/>
        </pc:sldMkLst>
        <pc:spChg chg="mod">
          <ac:chgData name="Crim, Jocelyn" userId="S::raejurlina@usf.edu::3ac5086a-3d6e-44fc-a771-3364ac284e16" providerId="AD" clId="Web-{78D102EE-DC93-48FF-94B8-64FA8FC59C27}" dt="2020-11-22T19:24:49.505" v="2" actId="20577"/>
          <ac:spMkLst>
            <pc:docMk/>
            <pc:sldMk cId="1800380133" sldId="264"/>
            <ac:spMk id="2" creationId="{2CBE2850-110C-47DB-AD07-EDA6F1E84BD0}"/>
          </ac:spMkLst>
        </pc:spChg>
        <pc:picChg chg="add mod">
          <ac:chgData name="Crim, Jocelyn" userId="S::raejurlina@usf.edu::3ac5086a-3d6e-44fc-a771-3364ac284e16" providerId="AD" clId="Web-{78D102EE-DC93-48FF-94B8-64FA8FC59C27}" dt="2020-11-22T19:34:20.561" v="6" actId="1076"/>
          <ac:picMkLst>
            <pc:docMk/>
            <pc:sldMk cId="1800380133" sldId="264"/>
            <ac:picMk id="5" creationId="{2D20836E-FCDD-4200-825E-D056974DFB52}"/>
          </ac:picMkLst>
        </pc:picChg>
      </pc:sldChg>
      <pc:sldChg chg="addSp modSp ord">
        <pc:chgData name="Crim, Jocelyn" userId="S::raejurlina@usf.edu::3ac5086a-3d6e-44fc-a771-3364ac284e16" providerId="AD" clId="Web-{78D102EE-DC93-48FF-94B8-64FA8FC59C27}" dt="2020-11-22T19:57:38.917" v="284" actId="20577"/>
        <pc:sldMkLst>
          <pc:docMk/>
          <pc:sldMk cId="3683544629" sldId="266"/>
        </pc:sldMkLst>
        <pc:spChg chg="mod">
          <ac:chgData name="Crim, Jocelyn" userId="S::raejurlina@usf.edu::3ac5086a-3d6e-44fc-a771-3364ac284e16" providerId="AD" clId="Web-{78D102EE-DC93-48FF-94B8-64FA8FC59C27}" dt="2020-11-22T19:48:59.216" v="231" actId="20577"/>
          <ac:spMkLst>
            <pc:docMk/>
            <pc:sldMk cId="3683544629" sldId="266"/>
            <ac:spMk id="2" creationId="{00000000-0000-0000-0000-000000000000}"/>
          </ac:spMkLst>
        </pc:spChg>
        <pc:spChg chg="add mod">
          <ac:chgData name="Crim, Jocelyn" userId="S::raejurlina@usf.edu::3ac5086a-3d6e-44fc-a771-3364ac284e16" providerId="AD" clId="Web-{78D102EE-DC93-48FF-94B8-64FA8FC59C27}" dt="2020-11-22T19:48:14.840" v="195" actId="20577"/>
          <ac:spMkLst>
            <pc:docMk/>
            <pc:sldMk cId="3683544629" sldId="266"/>
            <ac:spMk id="3" creationId="{3112940C-EFC2-4BEC-A54B-B47482E9183A}"/>
          </ac:spMkLst>
        </pc:spChg>
        <pc:spChg chg="add mod">
          <ac:chgData name="Crim, Jocelyn" userId="S::raejurlina@usf.edu::3ac5086a-3d6e-44fc-a771-3364ac284e16" providerId="AD" clId="Web-{78D102EE-DC93-48FF-94B8-64FA8FC59C27}" dt="2020-11-22T19:48:24.059" v="198" actId="1076"/>
          <ac:spMkLst>
            <pc:docMk/>
            <pc:sldMk cId="3683544629" sldId="266"/>
            <ac:spMk id="4" creationId="{918CFD7D-F39A-48DE-B0EB-E63767E87048}"/>
          </ac:spMkLst>
        </pc:spChg>
        <pc:spChg chg="add mod">
          <ac:chgData name="Crim, Jocelyn" userId="S::raejurlina@usf.edu::3ac5086a-3d6e-44fc-a771-3364ac284e16" providerId="AD" clId="Web-{78D102EE-DC93-48FF-94B8-64FA8FC59C27}" dt="2020-11-22T19:57:38.917" v="284" actId="20577"/>
          <ac:spMkLst>
            <pc:docMk/>
            <pc:sldMk cId="3683544629" sldId="266"/>
            <ac:spMk id="5" creationId="{7B3898E8-58BE-4CC6-9348-A804DC329D51}"/>
          </ac:spMkLst>
        </pc:spChg>
      </pc:sldChg>
      <pc:sldChg chg="addSp modSp">
        <pc:chgData name="Crim, Jocelyn" userId="S::raejurlina@usf.edu::3ac5086a-3d6e-44fc-a771-3364ac284e16" providerId="AD" clId="Web-{78D102EE-DC93-48FF-94B8-64FA8FC59C27}" dt="2020-11-22T19:46:10.854" v="147" actId="20577"/>
        <pc:sldMkLst>
          <pc:docMk/>
          <pc:sldMk cId="2077881019" sldId="269"/>
        </pc:sldMkLst>
        <pc:spChg chg="add mod">
          <ac:chgData name="Crim, Jocelyn" userId="S::raejurlina@usf.edu::3ac5086a-3d6e-44fc-a771-3364ac284e16" providerId="AD" clId="Web-{78D102EE-DC93-48FF-94B8-64FA8FC59C27}" dt="2020-11-22T19:46:10.854" v="147" actId="20577"/>
          <ac:spMkLst>
            <pc:docMk/>
            <pc:sldMk cId="2077881019" sldId="269"/>
            <ac:spMk id="3" creationId="{0221AB95-8EE8-4F1B-BD2D-B471083152AF}"/>
          </ac:spMkLst>
        </pc:spChg>
      </pc:sldChg>
    </pc:docChg>
  </pc:docChgLst>
  <pc:docChgLst>
    <pc:chgData name="Merrill, Margaret" userId="S::mmerrill1@usf.edu::eb7693b7-da0d-4b3b-89be-70132077bda1" providerId="AD" clId="Web-{D03751EE-D4B6-4B0F-8FC4-14B8F83E87D1}"/>
    <pc:docChg chg="addSld delSld modSld">
      <pc:chgData name="Merrill, Margaret" userId="S::mmerrill1@usf.edu::eb7693b7-da0d-4b3b-89be-70132077bda1" providerId="AD" clId="Web-{D03751EE-D4B6-4B0F-8FC4-14B8F83E87D1}" dt="2020-11-24T23:51:41.203" v="2"/>
      <pc:docMkLst>
        <pc:docMk/>
      </pc:docMkLst>
      <pc:sldChg chg="addSp delSp add del">
        <pc:chgData name="Merrill, Margaret" userId="S::mmerrill1@usf.edu::eb7693b7-da0d-4b3b-89be-70132077bda1" providerId="AD" clId="Web-{D03751EE-D4B6-4B0F-8FC4-14B8F83E87D1}" dt="2020-11-24T23:51:41.203" v="2"/>
        <pc:sldMkLst>
          <pc:docMk/>
          <pc:sldMk cId="2914448652" sldId="272"/>
        </pc:sldMkLst>
        <pc:spChg chg="del">
          <ac:chgData name="Merrill, Margaret" userId="S::mmerrill1@usf.edu::eb7693b7-da0d-4b3b-89be-70132077bda1" providerId="AD" clId="Web-{D03751EE-D4B6-4B0F-8FC4-14B8F83E87D1}" dt="2020-11-24T23:51:41.203" v="2"/>
          <ac:spMkLst>
            <pc:docMk/>
            <pc:sldMk cId="2914448652" sldId="272"/>
            <ac:spMk id="8" creationId="{907EF6B7-1338-4443-8C46-6A318D952DFD}"/>
          </ac:spMkLst>
        </pc:spChg>
        <pc:spChg chg="del">
          <ac:chgData name="Merrill, Margaret" userId="S::mmerrill1@usf.edu::eb7693b7-da0d-4b3b-89be-70132077bda1" providerId="AD" clId="Web-{D03751EE-D4B6-4B0F-8FC4-14B8F83E87D1}" dt="2020-11-24T23:51:41.203" v="2"/>
          <ac:spMkLst>
            <pc:docMk/>
            <pc:sldMk cId="2914448652" sldId="272"/>
            <ac:spMk id="10" creationId="{DAAE4CDD-124C-4DCF-9584-B6033B545DD5}"/>
          </ac:spMkLst>
        </pc:spChg>
        <pc:spChg chg="del">
          <ac:chgData name="Merrill, Margaret" userId="S::mmerrill1@usf.edu::eb7693b7-da0d-4b3b-89be-70132077bda1" providerId="AD" clId="Web-{D03751EE-D4B6-4B0F-8FC4-14B8F83E87D1}" dt="2020-11-24T23:51:41.203" v="2"/>
          <ac:spMkLst>
            <pc:docMk/>
            <pc:sldMk cId="2914448652" sldId="272"/>
            <ac:spMk id="12" creationId="{081E4A58-353D-44AE-B2FC-2A74E2E400F7}"/>
          </ac:spMkLst>
        </pc:spChg>
        <pc:spChg chg="add">
          <ac:chgData name="Merrill, Margaret" userId="S::mmerrill1@usf.edu::eb7693b7-da0d-4b3b-89be-70132077bda1" providerId="AD" clId="Web-{D03751EE-D4B6-4B0F-8FC4-14B8F83E87D1}" dt="2020-11-24T23:51:41.203" v="2"/>
          <ac:spMkLst>
            <pc:docMk/>
            <pc:sldMk cId="2914448652" sldId="272"/>
            <ac:spMk id="17" creationId="{907EF6B7-1338-4443-8C46-6A318D952DFD}"/>
          </ac:spMkLst>
        </pc:spChg>
        <pc:spChg chg="add">
          <ac:chgData name="Merrill, Margaret" userId="S::mmerrill1@usf.edu::eb7693b7-da0d-4b3b-89be-70132077bda1" providerId="AD" clId="Web-{D03751EE-D4B6-4B0F-8FC4-14B8F83E87D1}" dt="2020-11-24T23:51:41.203" v="2"/>
          <ac:spMkLst>
            <pc:docMk/>
            <pc:sldMk cId="2914448652" sldId="272"/>
            <ac:spMk id="19" creationId="{DAAE4CDD-124C-4DCF-9584-B6033B545DD5}"/>
          </ac:spMkLst>
        </pc:spChg>
        <pc:spChg chg="add">
          <ac:chgData name="Merrill, Margaret" userId="S::mmerrill1@usf.edu::eb7693b7-da0d-4b3b-89be-70132077bda1" providerId="AD" clId="Web-{D03751EE-D4B6-4B0F-8FC4-14B8F83E87D1}" dt="2020-11-24T23:51:41.203" v="2"/>
          <ac:spMkLst>
            <pc:docMk/>
            <pc:sldMk cId="2914448652" sldId="272"/>
            <ac:spMk id="21" creationId="{081E4A58-353D-44AE-B2FC-2A74E2E400F7}"/>
          </ac:spMkLst>
        </pc:spChg>
      </pc:sldChg>
    </pc:docChg>
  </pc:docChgLst>
  <pc:docChgLst>
    <pc:chgData name="Merrill, Margaret" userId="S::mmerrill1@usf.edu::eb7693b7-da0d-4b3b-89be-70132077bda1" providerId="AD" clId="Web-{4466BD5A-5263-494E-AF0F-C5AC96F7A88E}"/>
    <pc:docChg chg="modSld sldOrd">
      <pc:chgData name="Merrill, Margaret" userId="S::mmerrill1@usf.edu::eb7693b7-da0d-4b3b-89be-70132077bda1" providerId="AD" clId="Web-{4466BD5A-5263-494E-AF0F-C5AC96F7A88E}" dt="2020-11-24T23:34:10.425" v="52"/>
      <pc:docMkLst>
        <pc:docMk/>
      </pc:docMkLst>
      <pc:sldChg chg="addSp delSp modSp mod setBg">
        <pc:chgData name="Merrill, Margaret" userId="S::mmerrill1@usf.edu::eb7693b7-da0d-4b3b-89be-70132077bda1" providerId="AD" clId="Web-{4466BD5A-5263-494E-AF0F-C5AC96F7A88E}" dt="2020-11-24T23:31:10.889" v="51"/>
        <pc:sldMkLst>
          <pc:docMk/>
          <pc:sldMk cId="3234672172" sldId="271"/>
        </pc:sldMkLst>
        <pc:spChg chg="mod">
          <ac:chgData name="Merrill, Margaret" userId="S::mmerrill1@usf.edu::eb7693b7-da0d-4b3b-89be-70132077bda1" providerId="AD" clId="Web-{4466BD5A-5263-494E-AF0F-C5AC96F7A88E}" dt="2020-11-24T23:31:10.889" v="51"/>
          <ac:spMkLst>
            <pc:docMk/>
            <pc:sldMk cId="3234672172" sldId="271"/>
            <ac:spMk id="2" creationId="{019D8127-95D5-4937-854C-4F52E13D9626}"/>
          </ac:spMkLst>
        </pc:spChg>
        <pc:spChg chg="add del mod">
          <ac:chgData name="Merrill, Margaret" userId="S::mmerrill1@usf.edu::eb7693b7-da0d-4b3b-89be-70132077bda1" providerId="AD" clId="Web-{4466BD5A-5263-494E-AF0F-C5AC96F7A88E}" dt="2020-11-24T23:31:10.889" v="51"/>
          <ac:spMkLst>
            <pc:docMk/>
            <pc:sldMk cId="3234672172" sldId="271"/>
            <ac:spMk id="3" creationId="{BD05C705-51B5-4C94-8D31-B6BD106843E5}"/>
          </ac:spMkLst>
        </pc:spChg>
        <pc:spChg chg="add del">
          <ac:chgData name="Merrill, Margaret" userId="S::mmerrill1@usf.edu::eb7693b7-da0d-4b3b-89be-70132077bda1" providerId="AD" clId="Web-{4466BD5A-5263-494E-AF0F-C5AC96F7A88E}" dt="2020-11-24T23:30:52.217" v="44"/>
          <ac:spMkLst>
            <pc:docMk/>
            <pc:sldMk cId="3234672172" sldId="271"/>
            <ac:spMk id="6" creationId="{37E32B78-23DD-4E77-8B9C-7779E3BF20C2}"/>
          </ac:spMkLst>
        </pc:spChg>
        <pc:spChg chg="add del">
          <ac:chgData name="Merrill, Margaret" userId="S::mmerrill1@usf.edu::eb7693b7-da0d-4b3b-89be-70132077bda1" providerId="AD" clId="Web-{4466BD5A-5263-494E-AF0F-C5AC96F7A88E}" dt="2020-11-24T23:30:43.060" v="42"/>
          <ac:spMkLst>
            <pc:docMk/>
            <pc:sldMk cId="3234672172" sldId="271"/>
            <ac:spMk id="9" creationId="{6D19922F-AD68-4E94-85E8-0AA44A1B1AFC}"/>
          </ac:spMkLst>
        </pc:spChg>
        <pc:spChg chg="add del">
          <ac:chgData name="Merrill, Margaret" userId="S::mmerrill1@usf.edu::eb7693b7-da0d-4b3b-89be-70132077bda1" providerId="AD" clId="Web-{4466BD5A-5263-494E-AF0F-C5AC96F7A88E}" dt="2020-11-24T23:30:34.388" v="40"/>
          <ac:spMkLst>
            <pc:docMk/>
            <pc:sldMk cId="3234672172" sldId="271"/>
            <ac:spMk id="10" creationId="{AFA67CD3-AB4E-4A7A-BEB8-53C445D8C44E}"/>
          </ac:spMkLst>
        </pc:spChg>
        <pc:spChg chg="add del">
          <ac:chgData name="Merrill, Margaret" userId="S::mmerrill1@usf.edu::eb7693b7-da0d-4b3b-89be-70132077bda1" providerId="AD" clId="Web-{4466BD5A-5263-494E-AF0F-C5AC96F7A88E}" dt="2020-11-24T23:30:59.576" v="46"/>
          <ac:spMkLst>
            <pc:docMk/>
            <pc:sldMk cId="3234672172" sldId="271"/>
            <ac:spMk id="11" creationId="{C2554CA6-288E-4202-BC52-2E5A8F0C0AED}"/>
          </ac:spMkLst>
        </pc:spChg>
        <pc:spChg chg="add del">
          <ac:chgData name="Merrill, Margaret" userId="S::mmerrill1@usf.edu::eb7693b7-da0d-4b3b-89be-70132077bda1" providerId="AD" clId="Web-{4466BD5A-5263-494E-AF0F-C5AC96F7A88E}" dt="2020-11-24T23:30:59.576" v="46"/>
          <ac:spMkLst>
            <pc:docMk/>
            <pc:sldMk cId="3234672172" sldId="271"/>
            <ac:spMk id="13" creationId="{B10BB131-AC8E-4A8E-A5D1-36260F720C3B}"/>
          </ac:spMkLst>
        </pc:spChg>
        <pc:spChg chg="add del">
          <ac:chgData name="Merrill, Margaret" userId="S::mmerrill1@usf.edu::eb7693b7-da0d-4b3b-89be-70132077bda1" providerId="AD" clId="Web-{4466BD5A-5263-494E-AF0F-C5AC96F7A88E}" dt="2020-11-24T23:30:34.388" v="40"/>
          <ac:spMkLst>
            <pc:docMk/>
            <pc:sldMk cId="3234672172" sldId="271"/>
            <ac:spMk id="14" creationId="{339C8D78-A644-462F-B674-F440635E5353}"/>
          </ac:spMkLst>
        </pc:spChg>
        <pc:spChg chg="add del">
          <ac:chgData name="Merrill, Margaret" userId="S::mmerrill1@usf.edu::eb7693b7-da0d-4b3b-89be-70132077bda1" providerId="AD" clId="Web-{4466BD5A-5263-494E-AF0F-C5AC96F7A88E}" dt="2020-11-24T23:30:59.576" v="46"/>
          <ac:spMkLst>
            <pc:docMk/>
            <pc:sldMk cId="3234672172" sldId="271"/>
            <ac:spMk id="15" creationId="{5B7778FC-632E-4DCA-A7CB-0D7731CCF970}"/>
          </ac:spMkLst>
        </pc:spChg>
        <pc:spChg chg="add del">
          <ac:chgData name="Merrill, Margaret" userId="S::mmerrill1@usf.edu::eb7693b7-da0d-4b3b-89be-70132077bda1" providerId="AD" clId="Web-{4466BD5A-5263-494E-AF0F-C5AC96F7A88E}" dt="2020-11-24T23:30:59.576" v="46"/>
          <ac:spMkLst>
            <pc:docMk/>
            <pc:sldMk cId="3234672172" sldId="271"/>
            <ac:spMk id="16" creationId="{FA23A907-97FB-4A8F-880A-DD77401C4296}"/>
          </ac:spMkLst>
        </pc:spChg>
        <pc:spChg chg="add del">
          <ac:chgData name="Merrill, Margaret" userId="S::mmerrill1@usf.edu::eb7693b7-da0d-4b3b-89be-70132077bda1" providerId="AD" clId="Web-{4466BD5A-5263-494E-AF0F-C5AC96F7A88E}" dt="2020-11-24T23:31:07.842" v="48"/>
          <ac:spMkLst>
            <pc:docMk/>
            <pc:sldMk cId="3234672172" sldId="271"/>
            <ac:spMk id="17" creationId="{907EF6B7-1338-4443-8C46-6A318D952DFD}"/>
          </ac:spMkLst>
        </pc:spChg>
        <pc:spChg chg="add del">
          <ac:chgData name="Merrill, Margaret" userId="S::mmerrill1@usf.edu::eb7693b7-da0d-4b3b-89be-70132077bda1" providerId="AD" clId="Web-{4466BD5A-5263-494E-AF0F-C5AC96F7A88E}" dt="2020-11-24T23:31:07.842" v="48"/>
          <ac:spMkLst>
            <pc:docMk/>
            <pc:sldMk cId="3234672172" sldId="271"/>
            <ac:spMk id="18" creationId="{DAAE4CDD-124C-4DCF-9584-B6033B545DD5}"/>
          </ac:spMkLst>
        </pc:spChg>
        <pc:spChg chg="add del">
          <ac:chgData name="Merrill, Margaret" userId="S::mmerrill1@usf.edu::eb7693b7-da0d-4b3b-89be-70132077bda1" providerId="AD" clId="Web-{4466BD5A-5263-494E-AF0F-C5AC96F7A88E}" dt="2020-11-24T23:31:07.842" v="48"/>
          <ac:spMkLst>
            <pc:docMk/>
            <pc:sldMk cId="3234672172" sldId="271"/>
            <ac:spMk id="19" creationId="{081E4A58-353D-44AE-B2FC-2A74E2E400F7}"/>
          </ac:spMkLst>
        </pc:spChg>
        <pc:spChg chg="add del">
          <ac:chgData name="Merrill, Margaret" userId="S::mmerrill1@usf.edu::eb7693b7-da0d-4b3b-89be-70132077bda1" providerId="AD" clId="Web-{4466BD5A-5263-494E-AF0F-C5AC96F7A88E}" dt="2020-11-24T23:31:10.873" v="50"/>
          <ac:spMkLst>
            <pc:docMk/>
            <pc:sldMk cId="3234672172" sldId="271"/>
            <ac:spMk id="20" creationId="{C2554CA6-288E-4202-BC52-2E5A8F0C0AED}"/>
          </ac:spMkLst>
        </pc:spChg>
        <pc:spChg chg="add del">
          <ac:chgData name="Merrill, Margaret" userId="S::mmerrill1@usf.edu::eb7693b7-da0d-4b3b-89be-70132077bda1" providerId="AD" clId="Web-{4466BD5A-5263-494E-AF0F-C5AC96F7A88E}" dt="2020-11-24T23:31:10.873" v="50"/>
          <ac:spMkLst>
            <pc:docMk/>
            <pc:sldMk cId="3234672172" sldId="271"/>
            <ac:spMk id="21" creationId="{B10BB131-AC8E-4A8E-A5D1-36260F720C3B}"/>
          </ac:spMkLst>
        </pc:spChg>
        <pc:spChg chg="add del">
          <ac:chgData name="Merrill, Margaret" userId="S::mmerrill1@usf.edu::eb7693b7-da0d-4b3b-89be-70132077bda1" providerId="AD" clId="Web-{4466BD5A-5263-494E-AF0F-C5AC96F7A88E}" dt="2020-11-24T23:31:10.873" v="50"/>
          <ac:spMkLst>
            <pc:docMk/>
            <pc:sldMk cId="3234672172" sldId="271"/>
            <ac:spMk id="22" creationId="{5B7778FC-632E-4DCA-A7CB-0D7731CCF970}"/>
          </ac:spMkLst>
        </pc:spChg>
        <pc:spChg chg="add del">
          <ac:chgData name="Merrill, Margaret" userId="S::mmerrill1@usf.edu::eb7693b7-da0d-4b3b-89be-70132077bda1" providerId="AD" clId="Web-{4466BD5A-5263-494E-AF0F-C5AC96F7A88E}" dt="2020-11-24T23:31:10.873" v="50"/>
          <ac:spMkLst>
            <pc:docMk/>
            <pc:sldMk cId="3234672172" sldId="271"/>
            <ac:spMk id="23" creationId="{FA23A907-97FB-4A8F-880A-DD77401C4296}"/>
          </ac:spMkLst>
        </pc:spChg>
        <pc:spChg chg="add">
          <ac:chgData name="Merrill, Margaret" userId="S::mmerrill1@usf.edu::eb7693b7-da0d-4b3b-89be-70132077bda1" providerId="AD" clId="Web-{4466BD5A-5263-494E-AF0F-C5AC96F7A88E}" dt="2020-11-24T23:31:10.889" v="51"/>
          <ac:spMkLst>
            <pc:docMk/>
            <pc:sldMk cId="3234672172" sldId="271"/>
            <ac:spMk id="24" creationId="{907EF6B7-1338-4443-8C46-6A318D952DFD}"/>
          </ac:spMkLst>
        </pc:spChg>
        <pc:spChg chg="add">
          <ac:chgData name="Merrill, Margaret" userId="S::mmerrill1@usf.edu::eb7693b7-da0d-4b3b-89be-70132077bda1" providerId="AD" clId="Web-{4466BD5A-5263-494E-AF0F-C5AC96F7A88E}" dt="2020-11-24T23:31:10.889" v="51"/>
          <ac:spMkLst>
            <pc:docMk/>
            <pc:sldMk cId="3234672172" sldId="271"/>
            <ac:spMk id="25" creationId="{DAAE4CDD-124C-4DCF-9584-B6033B545DD5}"/>
          </ac:spMkLst>
        </pc:spChg>
        <pc:spChg chg="add">
          <ac:chgData name="Merrill, Margaret" userId="S::mmerrill1@usf.edu::eb7693b7-da0d-4b3b-89be-70132077bda1" providerId="AD" clId="Web-{4466BD5A-5263-494E-AF0F-C5AC96F7A88E}" dt="2020-11-24T23:31:10.889" v="51"/>
          <ac:spMkLst>
            <pc:docMk/>
            <pc:sldMk cId="3234672172" sldId="271"/>
            <ac:spMk id="26" creationId="{081E4A58-353D-44AE-B2FC-2A74E2E400F7}"/>
          </ac:spMkLst>
        </pc:spChg>
        <pc:graphicFrameChg chg="add del">
          <ac:chgData name="Merrill, Margaret" userId="S::mmerrill1@usf.edu::eb7693b7-da0d-4b3b-89be-70132077bda1" providerId="AD" clId="Web-{4466BD5A-5263-494E-AF0F-C5AC96F7A88E}" dt="2020-11-24T23:30:43.060" v="42"/>
          <ac:graphicFrameMkLst>
            <pc:docMk/>
            <pc:sldMk cId="3234672172" sldId="271"/>
            <ac:graphicFrameMk id="5" creationId="{750BB4FA-1787-4DE4-BC3A-0F2EE6A2F587}"/>
          </ac:graphicFrameMkLst>
        </pc:graphicFrameChg>
        <pc:graphicFrameChg chg="add del">
          <ac:chgData name="Merrill, Margaret" userId="S::mmerrill1@usf.edu::eb7693b7-da0d-4b3b-89be-70132077bda1" providerId="AD" clId="Web-{4466BD5A-5263-494E-AF0F-C5AC96F7A88E}" dt="2020-11-24T23:30:52.217" v="44"/>
          <ac:graphicFrameMkLst>
            <pc:docMk/>
            <pc:sldMk cId="3234672172" sldId="271"/>
            <ac:graphicFrameMk id="8" creationId="{CA8FCB1A-B9F2-40E7-AA9B-EE344B266486}"/>
          </ac:graphicFrameMkLst>
        </pc:graphicFrameChg>
        <pc:picChg chg="add del">
          <ac:chgData name="Merrill, Margaret" userId="S::mmerrill1@usf.edu::eb7693b7-da0d-4b3b-89be-70132077bda1" providerId="AD" clId="Web-{4466BD5A-5263-494E-AF0F-C5AC96F7A88E}" dt="2020-11-24T23:30:34.388" v="40"/>
          <ac:picMkLst>
            <pc:docMk/>
            <pc:sldMk cId="3234672172" sldId="271"/>
            <ac:picMk id="7" creationId="{2CD926DD-8BC6-4DF6-A6A8-B80B1070124B}"/>
          </ac:picMkLst>
        </pc:picChg>
        <pc:picChg chg="add del">
          <ac:chgData name="Merrill, Margaret" userId="S::mmerrill1@usf.edu::eb7693b7-da0d-4b3b-89be-70132077bda1" providerId="AD" clId="Web-{4466BD5A-5263-494E-AF0F-C5AC96F7A88E}" dt="2020-11-24T23:30:34.388" v="40"/>
          <ac:picMkLst>
            <pc:docMk/>
            <pc:sldMk cId="3234672172" sldId="271"/>
            <ac:picMk id="12" creationId="{07CF545F-9C2E-4446-97CD-AD92990C2B68}"/>
          </ac:picMkLst>
        </pc:picChg>
      </pc:sldChg>
      <pc:sldChg chg="addSp delSp modSp mod ord setBg modClrScheme chgLayout">
        <pc:chgData name="Merrill, Margaret" userId="S::mmerrill1@usf.edu::eb7693b7-da0d-4b3b-89be-70132077bda1" providerId="AD" clId="Web-{4466BD5A-5263-494E-AF0F-C5AC96F7A88E}" dt="2020-11-24T23:34:10.425" v="52"/>
        <pc:sldMkLst>
          <pc:docMk/>
          <pc:sldMk cId="2914448652" sldId="272"/>
        </pc:sldMkLst>
        <pc:spChg chg="mod ord">
          <ac:chgData name="Merrill, Margaret" userId="S::mmerrill1@usf.edu::eb7693b7-da0d-4b3b-89be-70132077bda1" providerId="AD" clId="Web-{4466BD5A-5263-494E-AF0F-C5AC96F7A88E}" dt="2020-11-24T23:24:48.926" v="12"/>
          <ac:spMkLst>
            <pc:docMk/>
            <pc:sldMk cId="2914448652" sldId="272"/>
            <ac:spMk id="2" creationId="{019D8127-95D5-4937-854C-4F52E13D9626}"/>
          </ac:spMkLst>
        </pc:spChg>
        <pc:spChg chg="mod ord">
          <ac:chgData name="Merrill, Margaret" userId="S::mmerrill1@usf.edu::eb7693b7-da0d-4b3b-89be-70132077bda1" providerId="AD" clId="Web-{4466BD5A-5263-494E-AF0F-C5AC96F7A88E}" dt="2020-11-24T23:24:48.926" v="12"/>
          <ac:spMkLst>
            <pc:docMk/>
            <pc:sldMk cId="2914448652" sldId="272"/>
            <ac:spMk id="3" creationId="{BD05C705-51B5-4C94-8D31-B6BD106843E5}"/>
          </ac:spMkLst>
        </pc:spChg>
        <pc:spChg chg="add del mod ord">
          <ac:chgData name="Merrill, Margaret" userId="S::mmerrill1@usf.edu::eb7693b7-da0d-4b3b-89be-70132077bda1" providerId="AD" clId="Web-{4466BD5A-5263-494E-AF0F-C5AC96F7A88E}" dt="2020-11-24T23:23:42.362" v="9"/>
          <ac:spMkLst>
            <pc:docMk/>
            <pc:sldMk cId="2914448652" sldId="272"/>
            <ac:spMk id="4" creationId="{F58D99E0-7D7C-425A-B36A-A556AE5B413C}"/>
          </ac:spMkLst>
        </pc:spChg>
        <pc:spChg chg="add del mod ord">
          <ac:chgData name="Merrill, Margaret" userId="S::mmerrill1@usf.edu::eb7693b7-da0d-4b3b-89be-70132077bda1" providerId="AD" clId="Web-{4466BD5A-5263-494E-AF0F-C5AC96F7A88E}" dt="2020-11-24T23:23:42.362" v="9"/>
          <ac:spMkLst>
            <pc:docMk/>
            <pc:sldMk cId="2914448652" sldId="272"/>
            <ac:spMk id="5" creationId="{834C0D77-E33F-438A-AA23-40A584F54E3F}"/>
          </ac:spMkLst>
        </pc:spChg>
        <pc:spChg chg="add del mod ord">
          <ac:chgData name="Merrill, Margaret" userId="S::mmerrill1@usf.edu::eb7693b7-da0d-4b3b-89be-70132077bda1" providerId="AD" clId="Web-{4466BD5A-5263-494E-AF0F-C5AC96F7A88E}" dt="2020-11-24T23:23:42.362" v="9"/>
          <ac:spMkLst>
            <pc:docMk/>
            <pc:sldMk cId="2914448652" sldId="272"/>
            <ac:spMk id="6" creationId="{1D052FA3-7BBA-41E1-9F3E-4B57270AB732}"/>
          </ac:spMkLst>
        </pc:spChg>
        <pc:spChg chg="add del mod ord">
          <ac:chgData name="Merrill, Margaret" userId="S::mmerrill1@usf.edu::eb7693b7-da0d-4b3b-89be-70132077bda1" providerId="AD" clId="Web-{4466BD5A-5263-494E-AF0F-C5AC96F7A88E}" dt="2020-11-24T23:24:15.675" v="11"/>
          <ac:spMkLst>
            <pc:docMk/>
            <pc:sldMk cId="2914448652" sldId="272"/>
            <ac:spMk id="7" creationId="{9E18C7A9-28F0-48DD-BE52-9871D0F43E50}"/>
          </ac:spMkLst>
        </pc:spChg>
        <pc:spChg chg="add">
          <ac:chgData name="Merrill, Margaret" userId="S::mmerrill1@usf.edu::eb7693b7-da0d-4b3b-89be-70132077bda1" providerId="AD" clId="Web-{4466BD5A-5263-494E-AF0F-C5AC96F7A88E}" dt="2020-11-24T23:24:48.926" v="12"/>
          <ac:spMkLst>
            <pc:docMk/>
            <pc:sldMk cId="2914448652" sldId="272"/>
            <ac:spMk id="8" creationId="{907EF6B7-1338-4443-8C46-6A318D952DFD}"/>
          </ac:spMkLst>
        </pc:spChg>
        <pc:spChg chg="add">
          <ac:chgData name="Merrill, Margaret" userId="S::mmerrill1@usf.edu::eb7693b7-da0d-4b3b-89be-70132077bda1" providerId="AD" clId="Web-{4466BD5A-5263-494E-AF0F-C5AC96F7A88E}" dt="2020-11-24T23:24:48.926" v="12"/>
          <ac:spMkLst>
            <pc:docMk/>
            <pc:sldMk cId="2914448652" sldId="272"/>
            <ac:spMk id="10" creationId="{DAAE4CDD-124C-4DCF-9584-B6033B545DD5}"/>
          </ac:spMkLst>
        </pc:spChg>
        <pc:spChg chg="add">
          <ac:chgData name="Merrill, Margaret" userId="S::mmerrill1@usf.edu::eb7693b7-da0d-4b3b-89be-70132077bda1" providerId="AD" clId="Web-{4466BD5A-5263-494E-AF0F-C5AC96F7A88E}" dt="2020-11-24T23:24:48.926" v="12"/>
          <ac:spMkLst>
            <pc:docMk/>
            <pc:sldMk cId="2914448652" sldId="272"/>
            <ac:spMk id="12" creationId="{081E4A58-353D-44AE-B2FC-2A74E2E400F7}"/>
          </ac:spMkLst>
        </pc:spChg>
      </pc:sldChg>
    </pc:docChg>
  </pc:docChgLst>
  <pc:docChgLst>
    <pc:chgData name="Crim, Jocelyn" userId="S::raejurlina@usf.edu::3ac5086a-3d6e-44fc-a771-3364ac284e16" providerId="AD" clId="Web-{7D2A5DDC-4D19-4489-965A-F7912A7E1A76}"/>
    <pc:docChg chg="modSld">
      <pc:chgData name="Crim, Jocelyn" userId="S::raejurlina@usf.edu::3ac5086a-3d6e-44fc-a771-3364ac284e16" providerId="AD" clId="Web-{7D2A5DDC-4D19-4489-965A-F7912A7E1A76}" dt="2020-11-24T19:55:21.776" v="150"/>
      <pc:docMkLst>
        <pc:docMk/>
      </pc:docMkLst>
      <pc:sldChg chg="modSp">
        <pc:chgData name="Crim, Jocelyn" userId="S::raejurlina@usf.edu::3ac5086a-3d6e-44fc-a771-3364ac284e16" providerId="AD" clId="Web-{7D2A5DDC-4D19-4489-965A-F7912A7E1A76}" dt="2020-11-24T19:53:42.348" v="109" actId="20577"/>
        <pc:sldMkLst>
          <pc:docMk/>
          <pc:sldMk cId="3683544629" sldId="266"/>
        </pc:sldMkLst>
        <pc:spChg chg="mod">
          <ac:chgData name="Crim, Jocelyn" userId="S::raejurlina@usf.edu::3ac5086a-3d6e-44fc-a771-3364ac284e16" providerId="AD" clId="Web-{7D2A5DDC-4D19-4489-965A-F7912A7E1A76}" dt="2020-11-24T19:53:31.003" v="56" actId="20577"/>
          <ac:spMkLst>
            <pc:docMk/>
            <pc:sldMk cId="3683544629" sldId="266"/>
            <ac:spMk id="2" creationId="{00000000-0000-0000-0000-000000000000}"/>
          </ac:spMkLst>
        </pc:spChg>
        <pc:spChg chg="mod">
          <ac:chgData name="Crim, Jocelyn" userId="S::raejurlina@usf.edu::3ac5086a-3d6e-44fc-a771-3364ac284e16" providerId="AD" clId="Web-{7D2A5DDC-4D19-4489-965A-F7912A7E1A76}" dt="2020-11-24T19:53:15.674" v="1" actId="20577"/>
          <ac:spMkLst>
            <pc:docMk/>
            <pc:sldMk cId="3683544629" sldId="266"/>
            <ac:spMk id="3" creationId="{3112940C-EFC2-4BEC-A54B-B47482E9183A}"/>
          </ac:spMkLst>
        </pc:spChg>
        <pc:spChg chg="mod">
          <ac:chgData name="Crim, Jocelyn" userId="S::raejurlina@usf.edu::3ac5086a-3d6e-44fc-a771-3364ac284e16" providerId="AD" clId="Web-{7D2A5DDC-4D19-4489-965A-F7912A7E1A76}" dt="2020-11-24T19:53:42.348" v="109" actId="20577"/>
          <ac:spMkLst>
            <pc:docMk/>
            <pc:sldMk cId="3683544629" sldId="266"/>
            <ac:spMk id="4" creationId="{918CFD7D-F39A-48DE-B0EB-E63767E87048}"/>
          </ac:spMkLst>
        </pc:spChg>
        <pc:spChg chg="mod">
          <ac:chgData name="Crim, Jocelyn" userId="S::raejurlina@usf.edu::3ac5086a-3d6e-44fc-a771-3364ac284e16" providerId="AD" clId="Web-{7D2A5DDC-4D19-4489-965A-F7912A7E1A76}" dt="2020-11-24T19:53:22.815" v="25" actId="20577"/>
          <ac:spMkLst>
            <pc:docMk/>
            <pc:sldMk cId="3683544629" sldId="266"/>
            <ac:spMk id="5" creationId="{7B3898E8-58BE-4CC6-9348-A804DC329D51}"/>
          </ac:spMkLst>
        </pc:spChg>
      </pc:sldChg>
      <pc:sldChg chg="delSp modSp">
        <pc:chgData name="Crim, Jocelyn" userId="S::raejurlina@usf.edu::3ac5086a-3d6e-44fc-a771-3364ac284e16" providerId="AD" clId="Web-{7D2A5DDC-4D19-4489-965A-F7912A7E1A76}" dt="2020-11-24T19:55:21.776" v="150"/>
        <pc:sldMkLst>
          <pc:docMk/>
          <pc:sldMk cId="2077881019" sldId="269"/>
        </pc:sldMkLst>
        <pc:spChg chg="mod">
          <ac:chgData name="Crim, Jocelyn" userId="S::raejurlina@usf.edu::3ac5086a-3d6e-44fc-a771-3364ac284e16" providerId="AD" clId="Web-{7D2A5DDC-4D19-4489-965A-F7912A7E1A76}" dt="2020-11-24T19:53:54.723" v="118" actId="20577"/>
          <ac:spMkLst>
            <pc:docMk/>
            <pc:sldMk cId="2077881019" sldId="269"/>
            <ac:spMk id="3" creationId="{0221AB95-8EE8-4F1B-BD2D-B471083152AF}"/>
          </ac:spMkLst>
        </pc:spChg>
        <pc:spChg chg="mod">
          <ac:chgData name="Crim, Jocelyn" userId="S::raejurlina@usf.edu::3ac5086a-3d6e-44fc-a771-3364ac284e16" providerId="AD" clId="Web-{7D2A5DDC-4D19-4489-965A-F7912A7E1A76}" dt="2020-11-24T19:54:25.147" v="140" actId="1076"/>
          <ac:spMkLst>
            <pc:docMk/>
            <pc:sldMk cId="2077881019" sldId="269"/>
            <ac:spMk id="6" creationId="{E68F2B94-78E0-43CB-B358-C15F8A3C0A37}"/>
          </ac:spMkLst>
        </pc:spChg>
        <pc:spChg chg="mod">
          <ac:chgData name="Crim, Jocelyn" userId="S::raejurlina@usf.edu::3ac5086a-3d6e-44fc-a771-3364ac284e16" providerId="AD" clId="Web-{7D2A5DDC-4D19-4489-965A-F7912A7E1A76}" dt="2020-11-24T19:54:09.756" v="137" actId="20577"/>
          <ac:spMkLst>
            <pc:docMk/>
            <pc:sldMk cId="2077881019" sldId="269"/>
            <ac:spMk id="8" creationId="{4448540B-5C69-4E56-AE52-EF1A45B62DB7}"/>
          </ac:spMkLst>
        </pc:spChg>
        <pc:graphicFrameChg chg="del mod modGraphic">
          <ac:chgData name="Crim, Jocelyn" userId="S::raejurlina@usf.edu::3ac5086a-3d6e-44fc-a771-3364ac284e16" providerId="AD" clId="Web-{7D2A5DDC-4D19-4489-965A-F7912A7E1A76}" dt="2020-11-24T19:55:21.776" v="150"/>
          <ac:graphicFrameMkLst>
            <pc:docMk/>
            <pc:sldMk cId="2077881019" sldId="269"/>
            <ac:graphicFrameMk id="4" creationId="{7B05B4F6-5E59-4D5E-A76C-CCF0C2AE61BF}"/>
          </ac:graphicFrameMkLst>
        </pc:graphicFrameChg>
      </pc:sldChg>
    </pc:docChg>
  </pc:docChgLst>
  <pc:docChgLst>
    <pc:chgData name="Crim, Jocelyn" userId="S::raejurlina@usf.edu::3ac5086a-3d6e-44fc-a771-3364ac284e16" providerId="AD" clId="Web-{8145B8CA-A53F-47A9-B753-EF2A5762E1D2}"/>
    <pc:docChg chg="modSld sldOrd">
      <pc:chgData name="Crim, Jocelyn" userId="S::raejurlina@usf.edu::3ac5086a-3d6e-44fc-a771-3364ac284e16" providerId="AD" clId="Web-{8145B8CA-A53F-47A9-B753-EF2A5762E1D2}" dt="2020-11-20T21:36:47.152" v="343" actId="20577"/>
      <pc:docMkLst>
        <pc:docMk/>
      </pc:docMkLst>
      <pc:sldChg chg="modSp ord">
        <pc:chgData name="Crim, Jocelyn" userId="S::raejurlina@usf.edu::3ac5086a-3d6e-44fc-a771-3364ac284e16" providerId="AD" clId="Web-{8145B8CA-A53F-47A9-B753-EF2A5762E1D2}" dt="2020-11-20T21:36:47.152" v="342" actId="20577"/>
        <pc:sldMkLst>
          <pc:docMk/>
          <pc:sldMk cId="2853788422" sldId="259"/>
        </pc:sldMkLst>
        <pc:spChg chg="mod">
          <ac:chgData name="Crim, Jocelyn" userId="S::raejurlina@usf.edu::3ac5086a-3d6e-44fc-a771-3364ac284e16" providerId="AD" clId="Web-{8145B8CA-A53F-47A9-B753-EF2A5762E1D2}" dt="2020-11-20T21:36:47.152" v="342" actId="20577"/>
          <ac:spMkLst>
            <pc:docMk/>
            <pc:sldMk cId="2853788422" sldId="259"/>
            <ac:spMk id="2" creationId="{00000000-0000-0000-0000-000000000000}"/>
          </ac:spMkLst>
        </pc:spChg>
        <pc:spChg chg="mod">
          <ac:chgData name="Crim, Jocelyn" userId="S::raejurlina@usf.edu::3ac5086a-3d6e-44fc-a771-3364ac284e16" providerId="AD" clId="Web-{8145B8CA-A53F-47A9-B753-EF2A5762E1D2}" dt="2020-11-20T21:28:10.931" v="199" actId="20577"/>
          <ac:spMkLst>
            <pc:docMk/>
            <pc:sldMk cId="2853788422" sldId="259"/>
            <ac:spMk id="3" creationId="{00000000-0000-0000-0000-000000000000}"/>
          </ac:spMkLst>
        </pc:spChg>
        <pc:graphicFrameChg chg="mod">
          <ac:chgData name="Crim, Jocelyn" userId="S::raejurlina@usf.edu::3ac5086a-3d6e-44fc-a771-3364ac284e16" providerId="AD" clId="Web-{8145B8CA-A53F-47A9-B753-EF2A5762E1D2}" dt="2020-11-20T21:10:37.796" v="0" actId="1076"/>
          <ac:graphicFrameMkLst>
            <pc:docMk/>
            <pc:sldMk cId="2853788422" sldId="259"/>
            <ac:graphicFrameMk id="16" creationId="{00000000-0000-0000-0000-000000000000}"/>
          </ac:graphicFrameMkLst>
        </pc:graphicFrameChg>
      </pc:sldChg>
      <pc:sldChg chg="addSp modSp ord">
        <pc:chgData name="Crim, Jocelyn" userId="S::raejurlina@usf.edu::3ac5086a-3d6e-44fc-a771-3364ac284e16" providerId="AD" clId="Web-{8145B8CA-A53F-47A9-B753-EF2A5762E1D2}" dt="2020-11-20T21:35:57.354" v="330" actId="20577"/>
        <pc:sldMkLst>
          <pc:docMk/>
          <pc:sldMk cId="1527004159" sldId="263"/>
        </pc:sldMkLst>
        <pc:spChg chg="mod">
          <ac:chgData name="Crim, Jocelyn" userId="S::raejurlina@usf.edu::3ac5086a-3d6e-44fc-a771-3364ac284e16" providerId="AD" clId="Web-{8145B8CA-A53F-47A9-B753-EF2A5762E1D2}" dt="2020-11-20T21:28:02.180" v="195" actId="20577"/>
          <ac:spMkLst>
            <pc:docMk/>
            <pc:sldMk cId="1527004159" sldId="263"/>
            <ac:spMk id="2" creationId="{00000000-0000-0000-0000-000000000000}"/>
          </ac:spMkLst>
        </pc:spChg>
        <pc:spChg chg="add mod">
          <ac:chgData name="Crim, Jocelyn" userId="S::raejurlina@usf.edu::3ac5086a-3d6e-44fc-a771-3364ac284e16" providerId="AD" clId="Web-{8145B8CA-A53F-47A9-B753-EF2A5762E1D2}" dt="2020-11-20T21:35:57.354" v="330" actId="20577"/>
          <ac:spMkLst>
            <pc:docMk/>
            <pc:sldMk cId="1527004159" sldId="263"/>
            <ac:spMk id="3" creationId="{24047D21-2028-4750-9413-0A345A1A1B7D}"/>
          </ac:spMkLst>
        </pc:spChg>
      </pc:sldChg>
    </pc:docChg>
  </pc:docChgLst>
  <pc:docChgLst>
    <pc:chgData name="Trotter, Benin" userId="S::btrotter1@usf.edu::5c8ecc2b-76c3-422d-a35c-b0e0a9546ecd" providerId="AD" clId="Web-{CE64ED46-3278-4371-94F3-FF89B1AB0CF3}"/>
    <pc:docChg chg="modSld">
      <pc:chgData name="Trotter, Benin" userId="S::btrotter1@usf.edu::5c8ecc2b-76c3-422d-a35c-b0e0a9546ecd" providerId="AD" clId="Web-{CE64ED46-3278-4371-94F3-FF89B1AB0CF3}" dt="2020-11-23T20:47:03.891" v="103"/>
      <pc:docMkLst>
        <pc:docMk/>
      </pc:docMkLst>
      <pc:sldChg chg="addSp delSp modSp">
        <pc:chgData name="Trotter, Benin" userId="S::btrotter1@usf.edu::5c8ecc2b-76c3-422d-a35c-b0e0a9546ecd" providerId="AD" clId="Web-{CE64ED46-3278-4371-94F3-FF89B1AB0CF3}" dt="2020-11-23T20:47:03.891" v="103"/>
        <pc:sldMkLst>
          <pc:docMk/>
          <pc:sldMk cId="2853788422" sldId="259"/>
        </pc:sldMkLst>
        <pc:spChg chg="add del mod">
          <ac:chgData name="Trotter, Benin" userId="S::btrotter1@usf.edu::5c8ecc2b-76c3-422d-a35c-b0e0a9546ecd" providerId="AD" clId="Web-{CE64ED46-3278-4371-94F3-FF89B1AB0CF3}" dt="2020-11-23T20:47:03.891" v="103"/>
          <ac:spMkLst>
            <pc:docMk/>
            <pc:sldMk cId="2853788422" sldId="259"/>
            <ac:spMk id="3" creationId="{B77F70CC-E93A-45EE-AB8B-8C71FF61F48D}"/>
          </ac:spMkLst>
        </pc:spChg>
      </pc:sldChg>
    </pc:docChg>
  </pc:docChgLst>
  <pc:docChgLst>
    <pc:chgData name="Crim, Jocelyn" userId="S::raejurlina@usf.edu::3ac5086a-3d6e-44fc-a771-3364ac284e16" providerId="AD" clId="Web-{DB99188A-1FA5-47A6-B7F1-217CA6547EAE}"/>
    <pc:docChg chg="modSld sldOrd">
      <pc:chgData name="Crim, Jocelyn" userId="S::raejurlina@usf.edu::3ac5086a-3d6e-44fc-a771-3364ac284e16" providerId="AD" clId="Web-{DB99188A-1FA5-47A6-B7F1-217CA6547EAE}" dt="2020-11-20T22:25:43.906" v="745"/>
      <pc:docMkLst>
        <pc:docMk/>
      </pc:docMkLst>
      <pc:sldChg chg="modSp ord">
        <pc:chgData name="Crim, Jocelyn" userId="S::raejurlina@usf.edu::3ac5086a-3d6e-44fc-a771-3364ac284e16" providerId="AD" clId="Web-{DB99188A-1FA5-47A6-B7F1-217CA6547EAE}" dt="2020-11-20T22:25:43.906" v="745"/>
        <pc:sldMkLst>
          <pc:docMk/>
          <pc:sldMk cId="2853788422" sldId="259"/>
        </pc:sldMkLst>
        <pc:spChg chg="mod">
          <ac:chgData name="Crim, Jocelyn" userId="S::raejurlina@usf.edu::3ac5086a-3d6e-44fc-a771-3364ac284e16" providerId="AD" clId="Web-{DB99188A-1FA5-47A6-B7F1-217CA6547EAE}" dt="2020-11-20T21:52:40.882" v="97" actId="14100"/>
          <ac:spMkLst>
            <pc:docMk/>
            <pc:sldMk cId="2853788422" sldId="259"/>
            <ac:spMk id="2" creationId="{00000000-0000-0000-0000-000000000000}"/>
          </ac:spMkLst>
        </pc:spChg>
        <pc:spChg chg="mod">
          <ac:chgData name="Crim, Jocelyn" userId="S::raejurlina@usf.edu::3ac5086a-3d6e-44fc-a771-3364ac284e16" providerId="AD" clId="Web-{DB99188A-1FA5-47A6-B7F1-217CA6547EAE}" dt="2020-11-20T21:53:04.712" v="105" actId="14100"/>
          <ac:spMkLst>
            <pc:docMk/>
            <pc:sldMk cId="2853788422" sldId="259"/>
            <ac:spMk id="3" creationId="{00000000-0000-0000-0000-000000000000}"/>
          </ac:spMkLst>
        </pc:spChg>
        <pc:graphicFrameChg chg="mod modGraphic">
          <ac:chgData name="Crim, Jocelyn" userId="S::raejurlina@usf.edu::3ac5086a-3d6e-44fc-a771-3364ac284e16" providerId="AD" clId="Web-{DB99188A-1FA5-47A6-B7F1-217CA6547EAE}" dt="2020-11-20T22:25:43.906" v="745"/>
          <ac:graphicFrameMkLst>
            <pc:docMk/>
            <pc:sldMk cId="2853788422" sldId="259"/>
            <ac:graphicFrameMk id="16" creationId="{00000000-0000-0000-0000-000000000000}"/>
          </ac:graphicFrameMkLst>
        </pc:graphicFrameChg>
      </pc:sldChg>
      <pc:sldChg chg="addSp delSp modSp">
        <pc:chgData name="Crim, Jocelyn" userId="S::raejurlina@usf.edu::3ac5086a-3d6e-44fc-a771-3364ac284e16" providerId="AD" clId="Web-{DB99188A-1FA5-47A6-B7F1-217CA6547EAE}" dt="2020-11-20T22:17:41.202" v="744"/>
        <pc:sldMkLst>
          <pc:docMk/>
          <pc:sldMk cId="1527004159" sldId="263"/>
        </pc:sldMkLst>
        <pc:spChg chg="mod">
          <ac:chgData name="Crim, Jocelyn" userId="S::raejurlina@usf.edu::3ac5086a-3d6e-44fc-a771-3364ac284e16" providerId="AD" clId="Web-{DB99188A-1FA5-47A6-B7F1-217CA6547EAE}" dt="2020-11-20T22:16:19.181" v="718" actId="1076"/>
          <ac:spMkLst>
            <pc:docMk/>
            <pc:sldMk cId="1527004159" sldId="263"/>
            <ac:spMk id="3" creationId="{24047D21-2028-4750-9413-0A345A1A1B7D}"/>
          </ac:spMkLst>
        </pc:spChg>
        <pc:spChg chg="add del mod">
          <ac:chgData name="Crim, Jocelyn" userId="S::raejurlina@usf.edu::3ac5086a-3d6e-44fc-a771-3364ac284e16" providerId="AD" clId="Web-{DB99188A-1FA5-47A6-B7F1-217CA6547EAE}" dt="2020-11-20T22:17:41.202" v="744"/>
          <ac:spMkLst>
            <pc:docMk/>
            <pc:sldMk cId="1527004159" sldId="263"/>
            <ac:spMk id="4" creationId="{235932DA-6F29-4723-BB0C-CC6070C8D52B}"/>
          </ac:spMkLst>
        </pc:spChg>
        <pc:spChg chg="add del mod">
          <ac:chgData name="Crim, Jocelyn" userId="S::raejurlina@usf.edu::3ac5086a-3d6e-44fc-a771-3364ac284e16" providerId="AD" clId="Web-{DB99188A-1FA5-47A6-B7F1-217CA6547EAE}" dt="2020-11-20T22:17:28.451" v="742"/>
          <ac:spMkLst>
            <pc:docMk/>
            <pc:sldMk cId="1527004159" sldId="263"/>
            <ac:spMk id="5" creationId="{B90BCDD3-3ECB-465E-A0F7-19C4C4E8671B}"/>
          </ac:spMkLst>
        </pc:spChg>
        <pc:spChg chg="add mod">
          <ac:chgData name="Crim, Jocelyn" userId="S::raejurlina@usf.edu::3ac5086a-3d6e-44fc-a771-3364ac284e16" providerId="AD" clId="Web-{DB99188A-1FA5-47A6-B7F1-217CA6547EAE}" dt="2020-11-20T22:17:13.606" v="740" actId="14100"/>
          <ac:spMkLst>
            <pc:docMk/>
            <pc:sldMk cId="1527004159" sldId="263"/>
            <ac:spMk id="6" creationId="{C4555D54-C760-4C72-8AF2-26BF253C802F}"/>
          </ac:spMkLst>
        </pc:spChg>
      </pc:sldChg>
    </pc:docChg>
  </pc:docChgLst>
  <pc:docChgLst>
    <pc:chgData name="Boyle, Susan" userId="S::susanboyle@usf.edu::cc7e10e7-5ea4-4fc7-95a6-29ff427861b4" providerId="AD" clId="Web-{D98819E9-3D31-405A-A465-8853EA2A8663}"/>
    <pc:docChg chg="delSld modSld">
      <pc:chgData name="Boyle, Susan" userId="S::susanboyle@usf.edu::cc7e10e7-5ea4-4fc7-95a6-29ff427861b4" providerId="AD" clId="Web-{D98819E9-3D31-405A-A465-8853EA2A8663}" dt="2020-11-25T15:03:47.372" v="101" actId="20577"/>
      <pc:docMkLst>
        <pc:docMk/>
      </pc:docMkLst>
      <pc:sldChg chg="modSp">
        <pc:chgData name="Boyle, Susan" userId="S::susanboyle@usf.edu::cc7e10e7-5ea4-4fc7-95a6-29ff427861b4" providerId="AD" clId="Web-{D98819E9-3D31-405A-A465-8853EA2A8663}" dt="2020-11-25T15:03:47.372" v="101" actId="20577"/>
        <pc:sldMkLst>
          <pc:docMk/>
          <pc:sldMk cId="1652133998" sldId="256"/>
        </pc:sldMkLst>
        <pc:spChg chg="mod">
          <ac:chgData name="Boyle, Susan" userId="S::susanboyle@usf.edu::cc7e10e7-5ea4-4fc7-95a6-29ff427861b4" providerId="AD" clId="Web-{D98819E9-3D31-405A-A465-8853EA2A8663}" dt="2020-11-25T15:03:47.372" v="101" actId="20577"/>
          <ac:spMkLst>
            <pc:docMk/>
            <pc:sldMk cId="1652133998" sldId="256"/>
            <ac:spMk id="6" creationId="{00000000-0000-0000-0000-000000000000}"/>
          </ac:spMkLst>
        </pc:spChg>
      </pc:sldChg>
      <pc:sldChg chg="del">
        <pc:chgData name="Boyle, Susan" userId="S::susanboyle@usf.edu::cc7e10e7-5ea4-4fc7-95a6-29ff427861b4" providerId="AD" clId="Web-{D98819E9-3D31-405A-A465-8853EA2A8663}" dt="2020-11-25T15:02:41.355" v="84"/>
        <pc:sldMkLst>
          <pc:docMk/>
          <pc:sldMk cId="1654255301" sldId="257"/>
        </pc:sldMkLst>
      </pc:sldChg>
      <pc:sldChg chg="modSp">
        <pc:chgData name="Boyle, Susan" userId="S::susanboyle@usf.edu::cc7e10e7-5ea4-4fc7-95a6-29ff427861b4" providerId="AD" clId="Web-{D98819E9-3D31-405A-A465-8853EA2A8663}" dt="2020-11-25T14:58:27.882" v="0" actId="1076"/>
        <pc:sldMkLst>
          <pc:docMk/>
          <pc:sldMk cId="1527004159" sldId="263"/>
        </pc:sldMkLst>
        <pc:graphicFrameChg chg="mod">
          <ac:chgData name="Boyle, Susan" userId="S::susanboyle@usf.edu::cc7e10e7-5ea4-4fc7-95a6-29ff427861b4" providerId="AD" clId="Web-{D98819E9-3D31-405A-A465-8853EA2A8663}" dt="2020-11-25T14:58:27.882" v="0" actId="1076"/>
          <ac:graphicFrameMkLst>
            <pc:docMk/>
            <pc:sldMk cId="1527004159" sldId="263"/>
            <ac:graphicFrameMk id="4" creationId="{74D1EF23-182D-415F-AA15-30D597F979E5}"/>
          </ac:graphicFrameMkLst>
        </pc:graphicFrameChg>
      </pc:sldChg>
      <pc:sldChg chg="del">
        <pc:chgData name="Boyle, Susan" userId="S::susanboyle@usf.edu::cc7e10e7-5ea4-4fc7-95a6-29ff427861b4" providerId="AD" clId="Web-{D98819E9-3D31-405A-A465-8853EA2A8663}" dt="2020-11-25T15:02:44.137" v="85"/>
        <pc:sldMkLst>
          <pc:docMk/>
          <pc:sldMk cId="3197023440" sldId="265"/>
        </pc:sldMkLst>
      </pc:sldChg>
      <pc:sldChg chg="modSp">
        <pc:chgData name="Boyle, Susan" userId="S::susanboyle@usf.edu::cc7e10e7-5ea4-4fc7-95a6-29ff427861b4" providerId="AD" clId="Web-{D98819E9-3D31-405A-A465-8853EA2A8663}" dt="2020-11-25T15:02:25.230" v="83" actId="1076"/>
        <pc:sldMkLst>
          <pc:docMk/>
          <pc:sldMk cId="1315647518" sldId="268"/>
        </pc:sldMkLst>
        <pc:spChg chg="mod">
          <ac:chgData name="Boyle, Susan" userId="S::susanboyle@usf.edu::cc7e10e7-5ea4-4fc7-95a6-29ff427861b4" providerId="AD" clId="Web-{D98819E9-3D31-405A-A465-8853EA2A8663}" dt="2020-11-25T14:59:36.790" v="14" actId="20577"/>
          <ac:spMkLst>
            <pc:docMk/>
            <pc:sldMk cId="1315647518" sldId="268"/>
            <ac:spMk id="2" creationId="{00000000-0000-0000-0000-000000000000}"/>
          </ac:spMkLst>
        </pc:spChg>
        <pc:spChg chg="mod">
          <ac:chgData name="Boyle, Susan" userId="S::susanboyle@usf.edu::cc7e10e7-5ea4-4fc7-95a6-29ff427861b4" providerId="AD" clId="Web-{D98819E9-3D31-405A-A465-8853EA2A8663}" dt="2020-11-25T15:02:25.230" v="83" actId="1076"/>
          <ac:spMkLst>
            <pc:docMk/>
            <pc:sldMk cId="1315647518" sldId="268"/>
            <ac:spMk id="3" creationId="{00000000-0000-0000-0000-000000000000}"/>
          </ac:spMkLst>
        </pc:spChg>
      </pc:sldChg>
    </pc:docChg>
  </pc:docChgLst>
  <pc:docChgLst>
    <pc:chgData name="Trotter, Benin" userId="S::btrotter1@usf.edu::5c8ecc2b-76c3-422d-a35c-b0e0a9546ecd" providerId="AD" clId="Web-{B0C81AFC-84A3-46AA-8DFD-9D515C54E3FA}"/>
    <pc:docChg chg="addSld modSld">
      <pc:chgData name="Trotter, Benin" userId="S::btrotter1@usf.edu::5c8ecc2b-76c3-422d-a35c-b0e0a9546ecd" providerId="AD" clId="Web-{B0C81AFC-84A3-46AA-8DFD-9D515C54E3FA}" dt="2020-11-24T17:49:27.614" v="1170" actId="1076"/>
      <pc:docMkLst>
        <pc:docMk/>
      </pc:docMkLst>
      <pc:sldChg chg="addSp modSp modMedia addAnim">
        <pc:chgData name="Trotter, Benin" userId="S::btrotter1@usf.edu::5c8ecc2b-76c3-422d-a35c-b0e0a9546ecd" providerId="AD" clId="Web-{B0C81AFC-84A3-46AA-8DFD-9D515C54E3FA}" dt="2020-11-24T17:41:56.010" v="485" actId="20577"/>
        <pc:sldMkLst>
          <pc:docMk/>
          <pc:sldMk cId="2853788422" sldId="259"/>
        </pc:sldMkLst>
        <pc:spChg chg="mod">
          <ac:chgData name="Trotter, Benin" userId="S::btrotter1@usf.edu::5c8ecc2b-76c3-422d-a35c-b0e0a9546ecd" providerId="AD" clId="Web-{B0C81AFC-84A3-46AA-8DFD-9D515C54E3FA}" dt="2020-11-24T17:41:56.010" v="485" actId="20577"/>
          <ac:spMkLst>
            <pc:docMk/>
            <pc:sldMk cId="2853788422" sldId="259"/>
            <ac:spMk id="2" creationId="{00000000-0000-0000-0000-000000000000}"/>
          </ac:spMkLst>
        </pc:spChg>
        <pc:spChg chg="add mod">
          <ac:chgData name="Trotter, Benin" userId="S::btrotter1@usf.edu::5c8ecc2b-76c3-422d-a35c-b0e0a9546ecd" providerId="AD" clId="Web-{B0C81AFC-84A3-46AA-8DFD-9D515C54E3FA}" dt="2020-11-24T17:40:09.101" v="465" actId="20577"/>
          <ac:spMkLst>
            <pc:docMk/>
            <pc:sldMk cId="2853788422" sldId="259"/>
            <ac:spMk id="3" creationId="{EB19E4E5-D1E9-442F-AA68-3880DDD80AD3}"/>
          </ac:spMkLst>
        </pc:spChg>
        <pc:picChg chg="add mod">
          <ac:chgData name="Trotter, Benin" userId="S::btrotter1@usf.edu::5c8ecc2b-76c3-422d-a35c-b0e0a9546ecd" providerId="AD" clId="Web-{B0C81AFC-84A3-46AA-8DFD-9D515C54E3FA}" dt="2020-11-24T17:39:32.162" v="452" actId="1076"/>
          <ac:picMkLst>
            <pc:docMk/>
            <pc:sldMk cId="2853788422" sldId="259"/>
            <ac:picMk id="4" creationId="{A62378FC-839C-4938-9A69-27B75D8ED0D9}"/>
          </ac:picMkLst>
        </pc:picChg>
      </pc:sldChg>
      <pc:sldChg chg="addSp delSp modSp add replId modMedia addAnim delAnim">
        <pc:chgData name="Trotter, Benin" userId="S::btrotter1@usf.edu::5c8ecc2b-76c3-422d-a35c-b0e0a9546ecd" providerId="AD" clId="Web-{B0C81AFC-84A3-46AA-8DFD-9D515C54E3FA}" dt="2020-11-24T17:49:27.614" v="1170" actId="1076"/>
        <pc:sldMkLst>
          <pc:docMk/>
          <pc:sldMk cId="3966541782" sldId="270"/>
        </pc:sldMkLst>
        <pc:spChg chg="mod">
          <ac:chgData name="Trotter, Benin" userId="S::btrotter1@usf.edu::5c8ecc2b-76c3-422d-a35c-b0e0a9546ecd" providerId="AD" clId="Web-{B0C81AFC-84A3-46AA-8DFD-9D515C54E3FA}" dt="2020-11-24T17:42:13.791" v="511" actId="20577"/>
          <ac:spMkLst>
            <pc:docMk/>
            <pc:sldMk cId="3966541782" sldId="270"/>
            <ac:spMk id="2" creationId="{00000000-0000-0000-0000-000000000000}"/>
          </ac:spMkLst>
        </pc:spChg>
        <pc:spChg chg="mod">
          <ac:chgData name="Trotter, Benin" userId="S::btrotter1@usf.edu::5c8ecc2b-76c3-422d-a35c-b0e0a9546ecd" providerId="AD" clId="Web-{B0C81AFC-84A3-46AA-8DFD-9D515C54E3FA}" dt="2020-11-24T17:49:04.004" v="1166" actId="20577"/>
          <ac:spMkLst>
            <pc:docMk/>
            <pc:sldMk cId="3966541782" sldId="270"/>
            <ac:spMk id="3" creationId="{EB19E4E5-D1E9-442F-AA68-3880DDD80AD3}"/>
          </ac:spMkLst>
        </pc:spChg>
        <pc:picChg chg="del">
          <ac:chgData name="Trotter, Benin" userId="S::btrotter1@usf.edu::5c8ecc2b-76c3-422d-a35c-b0e0a9546ecd" providerId="AD" clId="Web-{B0C81AFC-84A3-46AA-8DFD-9D515C54E3FA}" dt="2020-11-24T17:41:19.696" v="469"/>
          <ac:picMkLst>
            <pc:docMk/>
            <pc:sldMk cId="3966541782" sldId="270"/>
            <ac:picMk id="4" creationId="{A62378FC-839C-4938-9A69-27B75D8ED0D9}"/>
          </ac:picMkLst>
        </pc:picChg>
        <pc:picChg chg="add mod">
          <ac:chgData name="Trotter, Benin" userId="S::btrotter1@usf.edu::5c8ecc2b-76c3-422d-a35c-b0e0a9546ecd" providerId="AD" clId="Web-{B0C81AFC-84A3-46AA-8DFD-9D515C54E3FA}" dt="2020-11-24T17:49:27.614" v="1170" actId="1076"/>
          <ac:picMkLst>
            <pc:docMk/>
            <pc:sldMk cId="3966541782" sldId="270"/>
            <ac:picMk id="5" creationId="{DAD6143F-430F-4712-B1F4-BB08FF84D593}"/>
          </ac:picMkLst>
        </pc:picChg>
      </pc:sldChg>
    </pc:docChg>
  </pc:docChgLst>
  <pc:docChgLst>
    <pc:chgData name="Crim, Jocelyn" userId="S::raejurlina@usf.edu::3ac5086a-3d6e-44fc-a771-3364ac284e16" providerId="AD" clId="Web-{73BCF8B7-66F5-4670-B5B6-E0C9A8BF99FF}"/>
    <pc:docChg chg="modSld">
      <pc:chgData name="Crim, Jocelyn" userId="S::raejurlina@usf.edu::3ac5086a-3d6e-44fc-a771-3364ac284e16" providerId="AD" clId="Web-{73BCF8B7-66F5-4670-B5B6-E0C9A8BF99FF}" dt="2020-11-25T17:22:56.409" v="2" actId="1076"/>
      <pc:docMkLst>
        <pc:docMk/>
      </pc:docMkLst>
      <pc:sldChg chg="addSp delSp modSp modMedia addAnim delAnim">
        <pc:chgData name="Crim, Jocelyn" userId="S::raejurlina@usf.edu::3ac5086a-3d6e-44fc-a771-3364ac284e16" providerId="AD" clId="Web-{73BCF8B7-66F5-4670-B5B6-E0C9A8BF99FF}" dt="2020-11-25T17:22:56.409" v="2" actId="1076"/>
        <pc:sldMkLst>
          <pc:docMk/>
          <pc:sldMk cId="1800380133" sldId="264"/>
        </pc:sldMkLst>
        <pc:picChg chg="del">
          <ac:chgData name="Crim, Jocelyn" userId="S::raejurlina@usf.edu::3ac5086a-3d6e-44fc-a771-3364ac284e16" providerId="AD" clId="Web-{73BCF8B7-66F5-4670-B5B6-E0C9A8BF99FF}" dt="2020-11-25T17:22:38.409" v="0"/>
          <ac:picMkLst>
            <pc:docMk/>
            <pc:sldMk cId="1800380133" sldId="264"/>
            <ac:picMk id="5" creationId="{2D20836E-FCDD-4200-825E-D056974DFB52}"/>
          </ac:picMkLst>
        </pc:picChg>
        <pc:picChg chg="add mod">
          <ac:chgData name="Crim, Jocelyn" userId="S::raejurlina@usf.edu::3ac5086a-3d6e-44fc-a771-3364ac284e16" providerId="AD" clId="Web-{73BCF8B7-66F5-4670-B5B6-E0C9A8BF99FF}" dt="2020-11-25T17:22:56.409" v="2" actId="1076"/>
          <ac:picMkLst>
            <pc:docMk/>
            <pc:sldMk cId="1800380133" sldId="264"/>
            <ac:picMk id="6" creationId="{742DEB6D-B7B4-4A7C-A096-C94CC345057E}"/>
          </ac:picMkLst>
        </pc:picChg>
      </pc:sldChg>
    </pc:docChg>
  </pc:docChgLst>
  <pc:docChgLst>
    <pc:chgData name="Merrill, Margaret" userId="S::mmerrill1@usf.edu::eb7693b7-da0d-4b3b-89be-70132077bda1" providerId="AD" clId="Web-{6C6AE02F-67AE-4041-BABD-D0F9E9B65B09}"/>
    <pc:docChg chg="modSld">
      <pc:chgData name="Merrill, Margaret" userId="S::mmerrill1@usf.edu::eb7693b7-da0d-4b3b-89be-70132077bda1" providerId="AD" clId="Web-{6C6AE02F-67AE-4041-BABD-D0F9E9B65B09}" dt="2020-11-25T02:08:40.577" v="1" actId="1076"/>
      <pc:docMkLst>
        <pc:docMk/>
      </pc:docMkLst>
      <pc:sldChg chg="addSp modSp modMedia addAnim">
        <pc:chgData name="Merrill, Margaret" userId="S::mmerrill1@usf.edu::eb7693b7-da0d-4b3b-89be-70132077bda1" providerId="AD" clId="Web-{6C6AE02F-67AE-4041-BABD-D0F9E9B65B09}" dt="2020-11-25T02:08:40.577" v="1" actId="1076"/>
        <pc:sldMkLst>
          <pc:docMk/>
          <pc:sldMk cId="3234672172" sldId="271"/>
        </pc:sldMkLst>
        <pc:picChg chg="add mod">
          <ac:chgData name="Merrill, Margaret" userId="S::mmerrill1@usf.edu::eb7693b7-da0d-4b3b-89be-70132077bda1" providerId="AD" clId="Web-{6C6AE02F-67AE-4041-BABD-D0F9E9B65B09}" dt="2020-11-25T02:08:40.577" v="1" actId="1076"/>
          <ac:picMkLst>
            <pc:docMk/>
            <pc:sldMk cId="3234672172" sldId="271"/>
            <ac:picMk id="4" creationId="{E2DBE63F-BE97-44BB-A438-93CB1BC94CE2}"/>
          </ac:picMkLst>
        </pc:picChg>
      </pc:sldChg>
    </pc:docChg>
  </pc:docChgLst>
  <pc:docChgLst>
    <pc:chgData name="Boyle, Susan" userId="S::susanboyle@usf.edu::cc7e10e7-5ea4-4fc7-95a6-29ff427861b4" providerId="AD" clId="Web-{CD5ED0DC-2B04-4BAF-8E05-8E2D5158807A}"/>
    <pc:docChg chg="addSld delSld">
      <pc:chgData name="Boyle, Susan" userId="S::susanboyle@usf.edu::cc7e10e7-5ea4-4fc7-95a6-29ff427861b4" providerId="AD" clId="Web-{CD5ED0DC-2B04-4BAF-8E05-8E2D5158807A}" dt="2020-11-25T14:30:33.104" v="5"/>
      <pc:docMkLst>
        <pc:docMk/>
      </pc:docMkLst>
      <pc:sldChg chg="del">
        <pc:chgData name="Boyle, Susan" userId="S::susanboyle@usf.edu::cc7e10e7-5ea4-4fc7-95a6-29ff427861b4" providerId="AD" clId="Web-{CD5ED0DC-2B04-4BAF-8E05-8E2D5158807A}" dt="2020-11-25T14:30:28.026" v="4"/>
        <pc:sldMkLst>
          <pc:docMk/>
          <pc:sldMk cId="4224509479" sldId="260"/>
        </pc:sldMkLst>
      </pc:sldChg>
      <pc:sldChg chg="del">
        <pc:chgData name="Boyle, Susan" userId="S::susanboyle@usf.edu::cc7e10e7-5ea4-4fc7-95a6-29ff427861b4" providerId="AD" clId="Web-{CD5ED0DC-2B04-4BAF-8E05-8E2D5158807A}" dt="2020-11-25T14:30:09.229" v="1"/>
        <pc:sldMkLst>
          <pc:docMk/>
          <pc:sldMk cId="1973080939" sldId="273"/>
        </pc:sldMkLst>
      </pc:sldChg>
      <pc:sldChg chg="del">
        <pc:chgData name="Boyle, Susan" userId="S::susanboyle@usf.edu::cc7e10e7-5ea4-4fc7-95a6-29ff427861b4" providerId="AD" clId="Web-{CD5ED0DC-2B04-4BAF-8E05-8E2D5158807A}" dt="2020-11-25T14:30:33.104" v="5"/>
        <pc:sldMkLst>
          <pc:docMk/>
          <pc:sldMk cId="121662609" sldId="274"/>
        </pc:sldMkLst>
      </pc:sldChg>
      <pc:sldChg chg="add">
        <pc:chgData name="Boyle, Susan" userId="S::susanboyle@usf.edu::cc7e10e7-5ea4-4fc7-95a6-29ff427861b4" providerId="AD" clId="Web-{CD5ED0DC-2B04-4BAF-8E05-8E2D5158807A}" dt="2020-11-25T14:29:57.463" v="0"/>
        <pc:sldMkLst>
          <pc:docMk/>
          <pc:sldMk cId="2777057662" sldId="276"/>
        </pc:sldMkLst>
      </pc:sldChg>
      <pc:sldChg chg="add">
        <pc:chgData name="Boyle, Susan" userId="S::susanboyle@usf.edu::cc7e10e7-5ea4-4fc7-95a6-29ff427861b4" providerId="AD" clId="Web-{CD5ED0DC-2B04-4BAF-8E05-8E2D5158807A}" dt="2020-11-25T14:30:19.979" v="2"/>
        <pc:sldMkLst>
          <pc:docMk/>
          <pc:sldMk cId="3463625878" sldId="277"/>
        </pc:sldMkLst>
      </pc:sldChg>
      <pc:sldChg chg="add">
        <pc:chgData name="Boyle, Susan" userId="S::susanboyle@usf.edu::cc7e10e7-5ea4-4fc7-95a6-29ff427861b4" providerId="AD" clId="Web-{CD5ED0DC-2B04-4BAF-8E05-8E2D5158807A}" dt="2020-11-25T14:30:20.073" v="3"/>
        <pc:sldMkLst>
          <pc:docMk/>
          <pc:sldMk cId="2071813075" sldId="278"/>
        </pc:sldMkLst>
      </pc:sldChg>
    </pc:docChg>
  </pc:docChgLst>
  <pc:docChgLst>
    <pc:chgData name="Trotter, Benin" userId="S::btrotter1@usf.edu::5c8ecc2b-76c3-422d-a35c-b0e0a9546ecd" providerId="AD" clId="Web-{BCD2A215-7E77-4476-AF0E-009FFA8EC6C3}"/>
    <pc:docChg chg="modSld">
      <pc:chgData name="Trotter, Benin" userId="S::btrotter1@usf.edu::5c8ecc2b-76c3-422d-a35c-b0e0a9546ecd" providerId="AD" clId="Web-{BCD2A215-7E77-4476-AF0E-009FFA8EC6C3}" dt="2020-11-24T18:04:54.656" v="140" actId="14100"/>
      <pc:docMkLst>
        <pc:docMk/>
      </pc:docMkLst>
      <pc:sldChg chg="modSp">
        <pc:chgData name="Trotter, Benin" userId="S::btrotter1@usf.edu::5c8ecc2b-76c3-422d-a35c-b0e0a9546ecd" providerId="AD" clId="Web-{BCD2A215-7E77-4476-AF0E-009FFA8EC6C3}" dt="2020-11-24T18:03:35.889" v="40" actId="20577"/>
        <pc:sldMkLst>
          <pc:docMk/>
          <pc:sldMk cId="2853788422" sldId="259"/>
        </pc:sldMkLst>
        <pc:spChg chg="mod">
          <ac:chgData name="Trotter, Benin" userId="S::btrotter1@usf.edu::5c8ecc2b-76c3-422d-a35c-b0e0a9546ecd" providerId="AD" clId="Web-{BCD2A215-7E77-4476-AF0E-009FFA8EC6C3}" dt="2020-11-24T18:03:35.889" v="40" actId="20577"/>
          <ac:spMkLst>
            <pc:docMk/>
            <pc:sldMk cId="2853788422" sldId="259"/>
            <ac:spMk id="3" creationId="{EB19E4E5-D1E9-442F-AA68-3880DDD80AD3}"/>
          </ac:spMkLst>
        </pc:spChg>
      </pc:sldChg>
      <pc:sldChg chg="modSp">
        <pc:chgData name="Trotter, Benin" userId="S::btrotter1@usf.edu::5c8ecc2b-76c3-422d-a35c-b0e0a9546ecd" providerId="AD" clId="Web-{BCD2A215-7E77-4476-AF0E-009FFA8EC6C3}" dt="2020-11-24T18:04:54.656" v="140" actId="14100"/>
        <pc:sldMkLst>
          <pc:docMk/>
          <pc:sldMk cId="3966541782" sldId="270"/>
        </pc:sldMkLst>
        <pc:spChg chg="mod">
          <ac:chgData name="Trotter, Benin" userId="S::btrotter1@usf.edu::5c8ecc2b-76c3-422d-a35c-b0e0a9546ecd" providerId="AD" clId="Web-{BCD2A215-7E77-4476-AF0E-009FFA8EC6C3}" dt="2020-11-24T18:04:54.656" v="140" actId="14100"/>
          <ac:spMkLst>
            <pc:docMk/>
            <pc:sldMk cId="3966541782" sldId="270"/>
            <ac:spMk id="3" creationId="{EB19E4E5-D1E9-442F-AA68-3880DDD80AD3}"/>
          </ac:spMkLst>
        </pc:spChg>
      </pc:sldChg>
    </pc:docChg>
  </pc:docChgLst>
  <pc:docChgLst>
    <pc:chgData name="Crim, Jocelyn" userId="S::raejurlina@usf.edu::3ac5086a-3d6e-44fc-a771-3364ac284e16" providerId="AD" clId="Web-{CE42FC5D-88FC-4010-8025-8986BFDAD409}"/>
    <pc:docChg chg="modSld">
      <pc:chgData name="Crim, Jocelyn" userId="S::raejurlina@usf.edu::3ac5086a-3d6e-44fc-a771-3364ac284e16" providerId="AD" clId="Web-{CE42FC5D-88FC-4010-8025-8986BFDAD409}" dt="2020-11-16T16:13:24.187" v="13" actId="20577"/>
      <pc:docMkLst>
        <pc:docMk/>
      </pc:docMkLst>
      <pc:sldChg chg="modSp">
        <pc:chgData name="Crim, Jocelyn" userId="S::raejurlina@usf.edu::3ac5086a-3d6e-44fc-a771-3364ac284e16" providerId="AD" clId="Web-{CE42FC5D-88FC-4010-8025-8986BFDAD409}" dt="2020-11-16T16:13:24.187" v="12" actId="20577"/>
        <pc:sldMkLst>
          <pc:docMk/>
          <pc:sldMk cId="3197023440" sldId="265"/>
        </pc:sldMkLst>
        <pc:spChg chg="mod">
          <ac:chgData name="Crim, Jocelyn" userId="S::raejurlina@usf.edu::3ac5086a-3d6e-44fc-a771-3364ac284e16" providerId="AD" clId="Web-{CE42FC5D-88FC-4010-8025-8986BFDAD409}" dt="2020-11-16T16:13:24.187" v="12" actId="20577"/>
          <ac:spMkLst>
            <pc:docMk/>
            <pc:sldMk cId="3197023440" sldId="265"/>
            <ac:spMk id="4" creationId="{00000000-0000-0000-0000-000000000000}"/>
          </ac:spMkLst>
        </pc:spChg>
      </pc:sldChg>
    </pc:docChg>
  </pc:docChgLst>
  <pc:docChgLst>
    <pc:chgData name="Merrill, Margaret" userId="S::mmerrill1@usf.edu::eb7693b7-da0d-4b3b-89be-70132077bda1" providerId="AD" clId="Web-{ED0FBEB0-0A48-4736-B51F-64EB26DF0B51}"/>
    <pc:docChg chg="modSld">
      <pc:chgData name="Merrill, Margaret" userId="S::mmerrill1@usf.edu::eb7693b7-da0d-4b3b-89be-70132077bda1" providerId="AD" clId="Web-{ED0FBEB0-0A48-4736-B51F-64EB26DF0B51}" dt="2020-11-25T01:35:17.072" v="1" actId="1076"/>
      <pc:docMkLst>
        <pc:docMk/>
      </pc:docMkLst>
      <pc:sldChg chg="addSp modSp modMedia addAnim">
        <pc:chgData name="Merrill, Margaret" userId="S::mmerrill1@usf.edu::eb7693b7-da0d-4b3b-89be-70132077bda1" providerId="AD" clId="Web-{ED0FBEB0-0A48-4736-B51F-64EB26DF0B51}" dt="2020-11-25T01:35:17.072" v="1" actId="1076"/>
        <pc:sldMkLst>
          <pc:docMk/>
          <pc:sldMk cId="2914448652" sldId="272"/>
        </pc:sldMkLst>
        <pc:picChg chg="add mod">
          <ac:chgData name="Merrill, Margaret" userId="S::mmerrill1@usf.edu::eb7693b7-da0d-4b3b-89be-70132077bda1" providerId="AD" clId="Web-{ED0FBEB0-0A48-4736-B51F-64EB26DF0B51}" dt="2020-11-25T01:35:17.072" v="1" actId="1076"/>
          <ac:picMkLst>
            <pc:docMk/>
            <pc:sldMk cId="2914448652" sldId="272"/>
            <ac:picMk id="4" creationId="{9F2214B7-836E-4DA0-8F12-CB71A38E14CE}"/>
          </ac:picMkLst>
        </pc:picChg>
      </pc:sldChg>
    </pc:docChg>
  </pc:docChgLst>
  <pc:docChgLst>
    <pc:chgData name="Crim, Jocelyn" userId="S::raejurlina@usf.edu::3ac5086a-3d6e-44fc-a771-3364ac284e16" providerId="AD" clId="Web-{EB18F6B3-7830-4D9D-BF3A-056B1C16D1DF}"/>
    <pc:docChg chg="modSld sldOrd">
      <pc:chgData name="Crim, Jocelyn" userId="S::raejurlina@usf.edu::3ac5086a-3d6e-44fc-a771-3364ac284e16" providerId="AD" clId="Web-{EB18F6B3-7830-4D9D-BF3A-056B1C16D1DF}" dt="2020-11-21T16:48:54.490" v="118" actId="20577"/>
      <pc:docMkLst>
        <pc:docMk/>
      </pc:docMkLst>
      <pc:sldChg chg="modSp">
        <pc:chgData name="Crim, Jocelyn" userId="S::raejurlina@usf.edu::3ac5086a-3d6e-44fc-a771-3364ac284e16" providerId="AD" clId="Web-{EB18F6B3-7830-4D9D-BF3A-056B1C16D1DF}" dt="2020-11-21T16:41:51.715" v="63" actId="20577"/>
        <pc:sldMkLst>
          <pc:docMk/>
          <pc:sldMk cId="1527004159" sldId="263"/>
        </pc:sldMkLst>
        <pc:spChg chg="mod">
          <ac:chgData name="Crim, Jocelyn" userId="S::raejurlina@usf.edu::3ac5086a-3d6e-44fc-a771-3364ac284e16" providerId="AD" clId="Web-{EB18F6B3-7830-4D9D-BF3A-056B1C16D1DF}" dt="2020-11-21T16:38:22.202" v="8" actId="1076"/>
          <ac:spMkLst>
            <pc:docMk/>
            <pc:sldMk cId="1527004159" sldId="263"/>
            <ac:spMk id="3" creationId="{24047D21-2028-4750-9413-0A345A1A1B7D}"/>
          </ac:spMkLst>
        </pc:spChg>
        <pc:spChg chg="mod">
          <ac:chgData name="Crim, Jocelyn" userId="S::raejurlina@usf.edu::3ac5086a-3d6e-44fc-a771-3364ac284e16" providerId="AD" clId="Web-{EB18F6B3-7830-4D9D-BF3A-056B1C16D1DF}" dt="2020-11-21T16:41:51.715" v="63" actId="20577"/>
          <ac:spMkLst>
            <pc:docMk/>
            <pc:sldMk cId="1527004159" sldId="263"/>
            <ac:spMk id="6" creationId="{C4555D54-C760-4C72-8AF2-26BF253C802F}"/>
          </ac:spMkLst>
        </pc:spChg>
      </pc:sldChg>
      <pc:sldChg chg="addSp delSp modSp ord">
        <pc:chgData name="Crim, Jocelyn" userId="S::raejurlina@usf.edu::3ac5086a-3d6e-44fc-a771-3364ac284e16" providerId="AD" clId="Web-{EB18F6B3-7830-4D9D-BF3A-056B1C16D1DF}" dt="2020-11-21T16:48:54.490" v="117" actId="20577"/>
        <pc:sldMkLst>
          <pc:docMk/>
          <pc:sldMk cId="3683544629" sldId="266"/>
        </pc:sldMkLst>
        <pc:spChg chg="add mod">
          <ac:chgData name="Crim, Jocelyn" userId="S::raejurlina@usf.edu::3ac5086a-3d6e-44fc-a771-3364ac284e16" providerId="AD" clId="Web-{EB18F6B3-7830-4D9D-BF3A-056B1C16D1DF}" dt="2020-11-21T16:48:54.490" v="117" actId="20577"/>
          <ac:spMkLst>
            <pc:docMk/>
            <pc:sldMk cId="3683544629" sldId="266"/>
            <ac:spMk id="3" creationId="{DC160F8C-677B-4393-8939-8D507406514C}"/>
          </ac:spMkLst>
        </pc:spChg>
        <pc:spChg chg="del">
          <ac:chgData name="Crim, Jocelyn" userId="S::raejurlina@usf.edu::3ac5086a-3d6e-44fc-a771-3364ac284e16" providerId="AD" clId="Web-{EB18F6B3-7830-4D9D-BF3A-056B1C16D1DF}" dt="2020-11-21T16:42:32.998" v="66"/>
          <ac:spMkLst>
            <pc:docMk/>
            <pc:sldMk cId="3683544629" sldId="266"/>
            <ac:spMk id="6" creationId="{C12B8E91-ED93-4C41-83D4-02B676C82F59}"/>
          </ac:spMkLst>
        </pc:spChg>
      </pc:sldChg>
    </pc:docChg>
  </pc:docChgLst>
  <pc:docChgLst>
    <pc:chgData name="Boyle, Susan" userId="S::susanboyle@usf.edu::cc7e10e7-5ea4-4fc7-95a6-29ff427861b4" providerId="AD" clId="Web-{9AC6B455-F14F-4912-B8EE-12ED8788A39D}"/>
    <pc:docChg chg="delSld modSld">
      <pc:chgData name="Boyle, Susan" userId="S::susanboyle@usf.edu::cc7e10e7-5ea4-4fc7-95a6-29ff427861b4" providerId="AD" clId="Web-{9AC6B455-F14F-4912-B8EE-12ED8788A39D}" dt="2020-11-25T14:44:27.026" v="116"/>
      <pc:docMkLst>
        <pc:docMk/>
      </pc:docMkLst>
      <pc:sldChg chg="modSp">
        <pc:chgData name="Boyle, Susan" userId="S::susanboyle@usf.edu::cc7e10e7-5ea4-4fc7-95a6-29ff427861b4" providerId="AD" clId="Web-{9AC6B455-F14F-4912-B8EE-12ED8788A39D}" dt="2020-11-25T14:40:35.847" v="72" actId="20577"/>
        <pc:sldMkLst>
          <pc:docMk/>
          <pc:sldMk cId="1652133998" sldId="256"/>
        </pc:sldMkLst>
        <pc:spChg chg="mod">
          <ac:chgData name="Boyle, Susan" userId="S::susanboyle@usf.edu::cc7e10e7-5ea4-4fc7-95a6-29ff427861b4" providerId="AD" clId="Web-{9AC6B455-F14F-4912-B8EE-12ED8788A39D}" dt="2020-11-25T14:40:35.847" v="72" actId="20577"/>
          <ac:spMkLst>
            <pc:docMk/>
            <pc:sldMk cId="1652133998" sldId="256"/>
            <ac:spMk id="6" creationId="{00000000-0000-0000-0000-000000000000}"/>
          </ac:spMkLst>
        </pc:spChg>
        <pc:spChg chg="mod">
          <ac:chgData name="Boyle, Susan" userId="S::susanboyle@usf.edu::cc7e10e7-5ea4-4fc7-95a6-29ff427861b4" providerId="AD" clId="Web-{9AC6B455-F14F-4912-B8EE-12ED8788A39D}" dt="2020-11-25T14:40:25.487" v="69" actId="1076"/>
          <ac:spMkLst>
            <pc:docMk/>
            <pc:sldMk cId="1652133998" sldId="256"/>
            <ac:spMk id="7" creationId="{00000000-0000-0000-0000-000000000000}"/>
          </ac:spMkLst>
        </pc:spChg>
      </pc:sldChg>
      <pc:sldChg chg="del">
        <pc:chgData name="Boyle, Susan" userId="S::susanboyle@usf.edu::cc7e10e7-5ea4-4fc7-95a6-29ff427861b4" providerId="AD" clId="Web-{9AC6B455-F14F-4912-B8EE-12ED8788A39D}" dt="2020-11-25T14:44:24.870" v="115"/>
        <pc:sldMkLst>
          <pc:docMk/>
          <pc:sldMk cId="4010278615" sldId="258"/>
        </pc:sldMkLst>
      </pc:sldChg>
      <pc:sldChg chg="del">
        <pc:chgData name="Boyle, Susan" userId="S::susanboyle@usf.edu::cc7e10e7-5ea4-4fc7-95a6-29ff427861b4" providerId="AD" clId="Web-{9AC6B455-F14F-4912-B8EE-12ED8788A39D}" dt="2020-11-25T14:44:19.635" v="114"/>
        <pc:sldMkLst>
          <pc:docMk/>
          <pc:sldMk cId="132884364" sldId="261"/>
        </pc:sldMkLst>
      </pc:sldChg>
      <pc:sldChg chg="del">
        <pc:chgData name="Boyle, Susan" userId="S::susanboyle@usf.edu::cc7e10e7-5ea4-4fc7-95a6-29ff427861b4" providerId="AD" clId="Web-{9AC6B455-F14F-4912-B8EE-12ED8788A39D}" dt="2020-11-25T14:44:15.557" v="113"/>
        <pc:sldMkLst>
          <pc:docMk/>
          <pc:sldMk cId="2224495804" sldId="262"/>
        </pc:sldMkLst>
      </pc:sldChg>
      <pc:sldChg chg="modSp">
        <pc:chgData name="Boyle, Susan" userId="S::susanboyle@usf.edu::cc7e10e7-5ea4-4fc7-95a6-29ff427861b4" providerId="AD" clId="Web-{9AC6B455-F14F-4912-B8EE-12ED8788A39D}" dt="2020-11-25T14:41:33.771" v="89" actId="20577"/>
        <pc:sldMkLst>
          <pc:docMk/>
          <pc:sldMk cId="1527004159" sldId="263"/>
        </pc:sldMkLst>
        <pc:spChg chg="mod">
          <ac:chgData name="Boyle, Susan" userId="S::susanboyle@usf.edu::cc7e10e7-5ea4-4fc7-95a6-29ff427861b4" providerId="AD" clId="Web-{9AC6B455-F14F-4912-B8EE-12ED8788A39D}" dt="2020-11-25T14:41:33.771" v="89" actId="20577"/>
          <ac:spMkLst>
            <pc:docMk/>
            <pc:sldMk cId="1527004159" sldId="263"/>
            <ac:spMk id="6" creationId="{C4555D54-C760-4C72-8AF2-26BF253C802F}"/>
          </ac:spMkLst>
        </pc:spChg>
      </pc:sldChg>
      <pc:sldChg chg="modSp">
        <pc:chgData name="Boyle, Susan" userId="S::susanboyle@usf.edu::cc7e10e7-5ea4-4fc7-95a6-29ff427861b4" providerId="AD" clId="Web-{9AC6B455-F14F-4912-B8EE-12ED8788A39D}" dt="2020-11-25T14:41:53.865" v="96" actId="20577"/>
        <pc:sldMkLst>
          <pc:docMk/>
          <pc:sldMk cId="1800380133" sldId="264"/>
        </pc:sldMkLst>
        <pc:spChg chg="mod">
          <ac:chgData name="Boyle, Susan" userId="S::susanboyle@usf.edu::cc7e10e7-5ea4-4fc7-95a6-29ff427861b4" providerId="AD" clId="Web-{9AC6B455-F14F-4912-B8EE-12ED8788A39D}" dt="2020-11-25T14:41:53.865" v="96" actId="20577"/>
          <ac:spMkLst>
            <pc:docMk/>
            <pc:sldMk cId="1800380133" sldId="264"/>
            <ac:spMk id="2" creationId="{2CBE2850-110C-47DB-AD07-EDA6F1E84BD0}"/>
          </ac:spMkLst>
        </pc:spChg>
      </pc:sldChg>
      <pc:sldChg chg="modSp">
        <pc:chgData name="Boyle, Susan" userId="S::susanboyle@usf.edu::cc7e10e7-5ea4-4fc7-95a6-29ff427861b4" providerId="AD" clId="Web-{9AC6B455-F14F-4912-B8EE-12ED8788A39D}" dt="2020-11-25T14:41:14.036" v="83" actId="20577"/>
        <pc:sldMkLst>
          <pc:docMk/>
          <pc:sldMk cId="3234672172" sldId="271"/>
        </pc:sldMkLst>
        <pc:spChg chg="mod">
          <ac:chgData name="Boyle, Susan" userId="S::susanboyle@usf.edu::cc7e10e7-5ea4-4fc7-95a6-29ff427861b4" providerId="AD" clId="Web-{9AC6B455-F14F-4912-B8EE-12ED8788A39D}" dt="2020-11-25T14:41:14.036" v="83" actId="20577"/>
          <ac:spMkLst>
            <pc:docMk/>
            <pc:sldMk cId="3234672172" sldId="271"/>
            <ac:spMk id="3" creationId="{BD05C705-51B5-4C94-8D31-B6BD106843E5}"/>
          </ac:spMkLst>
        </pc:spChg>
      </pc:sldChg>
      <pc:sldChg chg="modSp">
        <pc:chgData name="Boyle, Susan" userId="S::susanboyle@usf.edu::cc7e10e7-5ea4-4fc7-95a6-29ff427861b4" providerId="AD" clId="Web-{9AC6B455-F14F-4912-B8EE-12ED8788A39D}" dt="2020-11-25T14:41:01.520" v="74" actId="20577"/>
        <pc:sldMkLst>
          <pc:docMk/>
          <pc:sldMk cId="2914448652" sldId="272"/>
        </pc:sldMkLst>
        <pc:spChg chg="mod">
          <ac:chgData name="Boyle, Susan" userId="S::susanboyle@usf.edu::cc7e10e7-5ea4-4fc7-95a6-29ff427861b4" providerId="AD" clId="Web-{9AC6B455-F14F-4912-B8EE-12ED8788A39D}" dt="2020-11-25T14:41:01.520" v="74" actId="20577"/>
          <ac:spMkLst>
            <pc:docMk/>
            <pc:sldMk cId="2914448652" sldId="272"/>
            <ac:spMk id="3" creationId="{BD05C705-51B5-4C94-8D31-B6BD106843E5}"/>
          </ac:spMkLst>
        </pc:spChg>
      </pc:sldChg>
      <pc:sldChg chg="del">
        <pc:chgData name="Boyle, Susan" userId="S::susanboyle@usf.edu::cc7e10e7-5ea4-4fc7-95a6-29ff427861b4" providerId="AD" clId="Web-{9AC6B455-F14F-4912-B8EE-12ED8788A39D}" dt="2020-11-25T14:44:27.026" v="116"/>
        <pc:sldMkLst>
          <pc:docMk/>
          <pc:sldMk cId="1693290064" sldId="275"/>
        </pc:sldMkLst>
      </pc:sldChg>
      <pc:sldChg chg="modSp">
        <pc:chgData name="Boyle, Susan" userId="S::susanboyle@usf.edu::cc7e10e7-5ea4-4fc7-95a6-29ff427861b4" providerId="AD" clId="Web-{9AC6B455-F14F-4912-B8EE-12ED8788A39D}" dt="2020-11-25T14:42:49.414" v="99" actId="20577"/>
        <pc:sldMkLst>
          <pc:docMk/>
          <pc:sldMk cId="2777057662" sldId="276"/>
        </pc:sldMkLst>
        <pc:graphicFrameChg chg="modGraphic">
          <ac:chgData name="Boyle, Susan" userId="S::susanboyle@usf.edu::cc7e10e7-5ea4-4fc7-95a6-29ff427861b4" providerId="AD" clId="Web-{9AC6B455-F14F-4912-B8EE-12ED8788A39D}" dt="2020-11-25T14:42:49.414" v="99" actId="20577"/>
          <ac:graphicFrameMkLst>
            <pc:docMk/>
            <pc:sldMk cId="2777057662" sldId="276"/>
            <ac:graphicFrameMk id="69" creationId="{9A9CCCBF-04D5-4228-BFDC-2C20C9A239E2}"/>
          </ac:graphicFrameMkLst>
        </pc:graphicFrameChg>
        <pc:picChg chg="mod">
          <ac:chgData name="Boyle, Susan" userId="S::susanboyle@usf.edu::cc7e10e7-5ea4-4fc7-95a6-29ff427861b4" providerId="AD" clId="Web-{9AC6B455-F14F-4912-B8EE-12ED8788A39D}" dt="2020-11-25T14:34:07.398" v="2" actId="1076"/>
          <ac:picMkLst>
            <pc:docMk/>
            <pc:sldMk cId="2777057662" sldId="276"/>
            <ac:picMk id="4" creationId="{A545E0FB-4A20-4F6C-B1DC-A6EA8332996B}"/>
          </ac:picMkLst>
        </pc:picChg>
      </pc:sldChg>
      <pc:sldChg chg="modSp">
        <pc:chgData name="Boyle, Susan" userId="S::susanboyle@usf.edu::cc7e10e7-5ea4-4fc7-95a6-29ff427861b4" providerId="AD" clId="Web-{9AC6B455-F14F-4912-B8EE-12ED8788A39D}" dt="2020-11-25T14:43:48.197" v="112"/>
        <pc:sldMkLst>
          <pc:docMk/>
          <pc:sldMk cId="3463625878" sldId="277"/>
        </pc:sldMkLst>
        <pc:graphicFrameChg chg="mod modGraphic">
          <ac:chgData name="Boyle, Susan" userId="S::susanboyle@usf.edu::cc7e10e7-5ea4-4fc7-95a6-29ff427861b4" providerId="AD" clId="Web-{9AC6B455-F14F-4912-B8EE-12ED8788A39D}" dt="2020-11-25T14:43:48.197" v="112"/>
          <ac:graphicFrameMkLst>
            <pc:docMk/>
            <pc:sldMk cId="3463625878" sldId="277"/>
            <ac:graphicFrameMk id="1318" creationId="{E106C500-1E51-445B-B8D1-A65DF3A4340C}"/>
          </ac:graphicFrameMkLst>
        </pc:graphicFrameChg>
        <pc:picChg chg="mod">
          <ac:chgData name="Boyle, Susan" userId="S::susanboyle@usf.edu::cc7e10e7-5ea4-4fc7-95a6-29ff427861b4" providerId="AD" clId="Web-{9AC6B455-F14F-4912-B8EE-12ED8788A39D}" dt="2020-11-25T14:34:12.570" v="3" actId="1076"/>
          <ac:picMkLst>
            <pc:docMk/>
            <pc:sldMk cId="3463625878" sldId="277"/>
            <ac:picMk id="3" creationId="{46CBB79C-361B-47F6-94BE-C42B2FE7165D}"/>
          </ac:picMkLst>
        </pc:picChg>
      </pc:sldChg>
      <pc:sldChg chg="modSp">
        <pc:chgData name="Boyle, Susan" userId="S::susanboyle@usf.edu::cc7e10e7-5ea4-4fc7-95a6-29ff427861b4" providerId="AD" clId="Web-{9AC6B455-F14F-4912-B8EE-12ED8788A39D}" dt="2020-11-25T14:34:02.460" v="1" actId="1076"/>
        <pc:sldMkLst>
          <pc:docMk/>
          <pc:sldMk cId="2071813075" sldId="278"/>
        </pc:sldMkLst>
        <pc:picChg chg="mod">
          <ac:chgData name="Boyle, Susan" userId="S::susanboyle@usf.edu::cc7e10e7-5ea4-4fc7-95a6-29ff427861b4" providerId="AD" clId="Web-{9AC6B455-F14F-4912-B8EE-12ED8788A39D}" dt="2020-11-25T14:34:02.460" v="1" actId="1076"/>
          <ac:picMkLst>
            <pc:docMk/>
            <pc:sldMk cId="2071813075" sldId="278"/>
            <ac:picMk id="3" creationId="{7447651E-200D-4CFF-8AF1-A9A45AD3E4AE}"/>
          </ac:picMkLst>
        </pc:picChg>
      </pc:sldChg>
    </pc:docChg>
  </pc:docChgLst>
  <pc:docChgLst>
    <pc:chgData name="Crim, Jocelyn" userId="S::raejurlina@usf.edu::3ac5086a-3d6e-44fc-a771-3364ac284e16" providerId="AD" clId="Web-{F1F54413-44EB-41C9-A89E-4170F50C2AA2}"/>
    <pc:docChg chg="addSld modSld sldOrd">
      <pc:chgData name="Crim, Jocelyn" userId="S::raejurlina@usf.edu::3ac5086a-3d6e-44fc-a771-3364ac284e16" providerId="AD" clId="Web-{F1F54413-44EB-41C9-A89E-4170F50C2AA2}" dt="2020-11-21T18:44:20.404" v="741" actId="20577"/>
      <pc:docMkLst>
        <pc:docMk/>
      </pc:docMkLst>
      <pc:sldChg chg="addSp delSp modSp ord">
        <pc:chgData name="Crim, Jocelyn" userId="S::raejurlina@usf.edu::3ac5086a-3d6e-44fc-a771-3364ac284e16" providerId="AD" clId="Web-{F1F54413-44EB-41C9-A89E-4170F50C2AA2}" dt="2020-11-21T18:20:57.226" v="294"/>
        <pc:sldMkLst>
          <pc:docMk/>
          <pc:sldMk cId="2853788422" sldId="259"/>
        </pc:sldMkLst>
        <pc:spChg chg="mod">
          <ac:chgData name="Crim, Jocelyn" userId="S::raejurlina@usf.edu::3ac5086a-3d6e-44fc-a771-3364ac284e16" providerId="AD" clId="Web-{F1F54413-44EB-41C9-A89E-4170F50C2AA2}" dt="2020-11-21T18:20:43.538" v="290" actId="20577"/>
          <ac:spMkLst>
            <pc:docMk/>
            <pc:sldMk cId="2853788422" sldId="259"/>
            <ac:spMk id="2" creationId="{00000000-0000-0000-0000-000000000000}"/>
          </ac:spMkLst>
        </pc:spChg>
        <pc:spChg chg="del mod">
          <ac:chgData name="Crim, Jocelyn" userId="S::raejurlina@usf.edu::3ac5086a-3d6e-44fc-a771-3364ac284e16" providerId="AD" clId="Web-{F1F54413-44EB-41C9-A89E-4170F50C2AA2}" dt="2020-11-21T18:12:35.660" v="178"/>
          <ac:spMkLst>
            <pc:docMk/>
            <pc:sldMk cId="2853788422" sldId="259"/>
            <ac:spMk id="3" creationId="{00000000-0000-0000-0000-000000000000}"/>
          </ac:spMkLst>
        </pc:spChg>
        <pc:spChg chg="del">
          <ac:chgData name="Crim, Jocelyn" userId="S::raejurlina@usf.edu::3ac5086a-3d6e-44fc-a771-3364ac284e16" providerId="AD" clId="Web-{F1F54413-44EB-41C9-A89E-4170F50C2AA2}" dt="2020-11-21T18:19:24.207" v="264"/>
          <ac:spMkLst>
            <pc:docMk/>
            <pc:sldMk cId="2853788422" sldId="259"/>
            <ac:spMk id="4" creationId="{C7E578FB-AA58-4E83-8E94-28267E7D6314}"/>
          </ac:spMkLst>
        </pc:spChg>
        <pc:spChg chg="add del mod">
          <ac:chgData name="Crim, Jocelyn" userId="S::raejurlina@usf.edu::3ac5086a-3d6e-44fc-a771-3364ac284e16" providerId="AD" clId="Web-{F1F54413-44EB-41C9-A89E-4170F50C2AA2}" dt="2020-11-21T18:20:57.226" v="294"/>
          <ac:spMkLst>
            <pc:docMk/>
            <pc:sldMk cId="2853788422" sldId="259"/>
            <ac:spMk id="5" creationId="{9715DE3C-1B5C-4549-8717-A8B366942E5D}"/>
          </ac:spMkLst>
        </pc:spChg>
        <pc:spChg chg="del">
          <ac:chgData name="Crim, Jocelyn" userId="S::raejurlina@usf.edu::3ac5086a-3d6e-44fc-a771-3364ac284e16" providerId="AD" clId="Web-{F1F54413-44EB-41C9-A89E-4170F50C2AA2}" dt="2020-11-21T18:19:05.722" v="262"/>
          <ac:spMkLst>
            <pc:docMk/>
            <pc:sldMk cId="2853788422" sldId="259"/>
            <ac:spMk id="6" creationId="{A0FC3C55-C4CC-48D5-9C9F-CD0BEAAE6C20}"/>
          </ac:spMkLst>
        </pc:spChg>
        <pc:spChg chg="add del mod">
          <ac:chgData name="Crim, Jocelyn" userId="S::raejurlina@usf.edu::3ac5086a-3d6e-44fc-a771-3364ac284e16" providerId="AD" clId="Web-{F1F54413-44EB-41C9-A89E-4170F50C2AA2}" dt="2020-11-21T18:19:32.036" v="265"/>
          <ac:spMkLst>
            <pc:docMk/>
            <pc:sldMk cId="2853788422" sldId="259"/>
            <ac:spMk id="8" creationId="{8CECD42A-582C-440D-98A4-A2D3F9522765}"/>
          </ac:spMkLst>
        </pc:spChg>
        <pc:graphicFrameChg chg="del">
          <ac:chgData name="Crim, Jocelyn" userId="S::raejurlina@usf.edu::3ac5086a-3d6e-44fc-a771-3364ac284e16" providerId="AD" clId="Web-{F1F54413-44EB-41C9-A89E-4170F50C2AA2}" dt="2020-11-21T18:19:16.410" v="263"/>
          <ac:graphicFrameMkLst>
            <pc:docMk/>
            <pc:sldMk cId="2853788422" sldId="259"/>
            <ac:graphicFrameMk id="16" creationId="{00000000-0000-0000-0000-000000000000}"/>
          </ac:graphicFrameMkLst>
        </pc:graphicFrameChg>
      </pc:sldChg>
      <pc:sldChg chg="addSp delSp modSp mod ord setBg">
        <pc:chgData name="Crim, Jocelyn" userId="S::raejurlina@usf.edu::3ac5086a-3d6e-44fc-a771-3364ac284e16" providerId="AD" clId="Web-{F1F54413-44EB-41C9-A89E-4170F50C2AA2}" dt="2020-11-21T18:44:20.388" v="740" actId="20577"/>
        <pc:sldMkLst>
          <pc:docMk/>
          <pc:sldMk cId="1527004159" sldId="263"/>
        </pc:sldMkLst>
        <pc:spChg chg="mod">
          <ac:chgData name="Crim, Jocelyn" userId="S::raejurlina@usf.edu::3ac5086a-3d6e-44fc-a771-3364ac284e16" providerId="AD" clId="Web-{F1F54413-44EB-41C9-A89E-4170F50C2AA2}" dt="2020-11-21T18:28:14.260" v="383"/>
          <ac:spMkLst>
            <pc:docMk/>
            <pc:sldMk cId="1527004159" sldId="263"/>
            <ac:spMk id="2" creationId="{00000000-0000-0000-0000-000000000000}"/>
          </ac:spMkLst>
        </pc:spChg>
        <pc:spChg chg="del mod">
          <ac:chgData name="Crim, Jocelyn" userId="S::raejurlina@usf.edu::3ac5086a-3d6e-44fc-a771-3364ac284e16" providerId="AD" clId="Web-{F1F54413-44EB-41C9-A89E-4170F50C2AA2}" dt="2020-11-21T17:47:37.581" v="5"/>
          <ac:spMkLst>
            <pc:docMk/>
            <pc:sldMk cId="1527004159" sldId="263"/>
            <ac:spMk id="3" creationId="{24047D21-2028-4750-9413-0A345A1A1B7D}"/>
          </ac:spMkLst>
        </pc:spChg>
        <pc:spChg chg="add del mod">
          <ac:chgData name="Crim, Jocelyn" userId="S::raejurlina@usf.edu::3ac5086a-3d6e-44fc-a771-3364ac284e16" providerId="AD" clId="Web-{F1F54413-44EB-41C9-A89E-4170F50C2AA2}" dt="2020-11-21T18:29:14.700" v="413"/>
          <ac:spMkLst>
            <pc:docMk/>
            <pc:sldMk cId="1527004159" sldId="263"/>
            <ac:spMk id="4" creationId="{B08DE92F-8176-42B8-8DCF-E40985042204}"/>
          </ac:spMkLst>
        </pc:spChg>
        <pc:spChg chg="mod">
          <ac:chgData name="Crim, Jocelyn" userId="S::raejurlina@usf.edu::3ac5086a-3d6e-44fc-a771-3364ac284e16" providerId="AD" clId="Web-{F1F54413-44EB-41C9-A89E-4170F50C2AA2}" dt="2020-11-21T18:44:20.388" v="740" actId="20577"/>
          <ac:spMkLst>
            <pc:docMk/>
            <pc:sldMk cId="1527004159" sldId="263"/>
            <ac:spMk id="6" creationId="{C4555D54-C760-4C72-8AF2-26BF253C802F}"/>
          </ac:spMkLst>
        </pc:spChg>
        <pc:spChg chg="add del">
          <ac:chgData name="Crim, Jocelyn" userId="S::raejurlina@usf.edu::3ac5086a-3d6e-44fc-a771-3364ac284e16" providerId="AD" clId="Web-{F1F54413-44EB-41C9-A89E-4170F50C2AA2}" dt="2020-11-21T18:28:47.527" v="396"/>
          <ac:spMkLst>
            <pc:docMk/>
            <pc:sldMk cId="1527004159" sldId="263"/>
            <ac:spMk id="10" creationId="{49031F70-94B3-452F-8C46-4160E0790B14}"/>
          </ac:spMkLst>
        </pc:spChg>
        <pc:spChg chg="add del">
          <ac:chgData name="Crim, Jocelyn" userId="S::raejurlina@usf.edu::3ac5086a-3d6e-44fc-a771-3364ac284e16" providerId="AD" clId="Web-{F1F54413-44EB-41C9-A89E-4170F50C2AA2}" dt="2020-11-21T18:28:14.260" v="383"/>
          <ac:spMkLst>
            <pc:docMk/>
            <pc:sldMk cId="1527004159" sldId="263"/>
            <ac:spMk id="11" creationId="{081EA652-8C6A-4E69-BEB9-170809474553}"/>
          </ac:spMkLst>
        </pc:spChg>
        <pc:spChg chg="add del">
          <ac:chgData name="Crim, Jocelyn" userId="S::raejurlina@usf.edu::3ac5086a-3d6e-44fc-a771-3364ac284e16" providerId="AD" clId="Web-{F1F54413-44EB-41C9-A89E-4170F50C2AA2}" dt="2020-11-21T18:28:14.260" v="383"/>
          <ac:spMkLst>
            <pc:docMk/>
            <pc:sldMk cId="1527004159" sldId="263"/>
            <ac:spMk id="13" creationId="{5298780A-33B9-4EA2-8F67-DE68AD62841B}"/>
          </ac:spMkLst>
        </pc:spChg>
        <pc:spChg chg="add del">
          <ac:chgData name="Crim, Jocelyn" userId="S::raejurlina@usf.edu::3ac5086a-3d6e-44fc-a771-3364ac284e16" providerId="AD" clId="Web-{F1F54413-44EB-41C9-A89E-4170F50C2AA2}" dt="2020-11-21T18:28:14.260" v="383"/>
          <ac:spMkLst>
            <pc:docMk/>
            <pc:sldMk cId="1527004159" sldId="263"/>
            <ac:spMk id="15" creationId="{7F488E8B-4E1E-4402-8935-D4E6C02615C7}"/>
          </ac:spMkLst>
        </pc:spChg>
        <pc:cxnChg chg="add del">
          <ac:chgData name="Crim, Jocelyn" userId="S::raejurlina@usf.edu::3ac5086a-3d6e-44fc-a771-3364ac284e16" providerId="AD" clId="Web-{F1F54413-44EB-41C9-A89E-4170F50C2AA2}" dt="2020-11-21T18:28:14.260" v="383"/>
          <ac:cxnSpMkLst>
            <pc:docMk/>
            <pc:sldMk cId="1527004159" sldId="263"/>
            <ac:cxnSpMk id="17" creationId="{23AAC9B5-8015-485C-ACF9-A750390E9A56}"/>
          </ac:cxnSpMkLst>
        </pc:cxnChg>
      </pc:sldChg>
      <pc:sldChg chg="addSp modSp ord">
        <pc:chgData name="Crim, Jocelyn" userId="S::raejurlina@usf.edu::3ac5086a-3d6e-44fc-a771-3364ac284e16" providerId="AD" clId="Web-{F1F54413-44EB-41C9-A89E-4170F50C2AA2}" dt="2020-11-21T18:28:01.463" v="380" actId="20577"/>
        <pc:sldMkLst>
          <pc:docMk/>
          <pc:sldMk cId="1800380133" sldId="264"/>
        </pc:sldMkLst>
        <pc:spChg chg="add mod">
          <ac:chgData name="Crim, Jocelyn" userId="S::raejurlina@usf.edu::3ac5086a-3d6e-44fc-a771-3364ac284e16" providerId="AD" clId="Web-{F1F54413-44EB-41C9-A89E-4170F50C2AA2}" dt="2020-11-21T18:28:01.463" v="380" actId="20577"/>
          <ac:spMkLst>
            <pc:docMk/>
            <pc:sldMk cId="1800380133" sldId="264"/>
            <ac:spMk id="2" creationId="{2CBE2850-110C-47DB-AD07-EDA6F1E84BD0}"/>
          </ac:spMkLst>
        </pc:spChg>
        <pc:spChg chg="mod">
          <ac:chgData name="Crim, Jocelyn" userId="S::raejurlina@usf.edu::3ac5086a-3d6e-44fc-a771-3364ac284e16" providerId="AD" clId="Web-{F1F54413-44EB-41C9-A89E-4170F50C2AA2}" dt="2020-11-21T18:02:41.219" v="142" actId="1076"/>
          <ac:spMkLst>
            <pc:docMk/>
            <pc:sldMk cId="1800380133" sldId="264"/>
            <ac:spMk id="4" creationId="{69AB35F8-FC48-4545-AAA5-2FE625944E34}"/>
          </ac:spMkLst>
        </pc:spChg>
        <pc:picChg chg="mod">
          <ac:chgData name="Crim, Jocelyn" userId="S::raejurlina@usf.edu::3ac5086a-3d6e-44fc-a771-3364ac284e16" providerId="AD" clId="Web-{F1F54413-44EB-41C9-A89E-4170F50C2AA2}" dt="2020-11-21T18:02:06.078" v="138" actId="1076"/>
          <ac:picMkLst>
            <pc:docMk/>
            <pc:sldMk cId="1800380133" sldId="264"/>
            <ac:picMk id="3" creationId="{B7252D70-71ED-4DB7-B192-3F804084D3A8}"/>
          </ac:picMkLst>
        </pc:picChg>
      </pc:sldChg>
      <pc:sldChg chg="addSp delSp modSp">
        <pc:chgData name="Crim, Jocelyn" userId="S::raejurlina@usf.edu::3ac5086a-3d6e-44fc-a771-3364ac284e16" providerId="AD" clId="Web-{F1F54413-44EB-41C9-A89E-4170F50C2AA2}" dt="2020-11-21T18:24:25.233" v="366"/>
        <pc:sldMkLst>
          <pc:docMk/>
          <pc:sldMk cId="3683544629" sldId="266"/>
        </pc:sldMkLst>
        <pc:spChg chg="mod">
          <ac:chgData name="Crim, Jocelyn" userId="S::raejurlina@usf.edu::3ac5086a-3d6e-44fc-a771-3364ac284e16" providerId="AD" clId="Web-{F1F54413-44EB-41C9-A89E-4170F50C2AA2}" dt="2020-11-21T18:24:18.920" v="363" actId="20577"/>
          <ac:spMkLst>
            <pc:docMk/>
            <pc:sldMk cId="3683544629" sldId="266"/>
            <ac:spMk id="2" creationId="{00000000-0000-0000-0000-000000000000}"/>
          </ac:spMkLst>
        </pc:spChg>
        <pc:spChg chg="del mod">
          <ac:chgData name="Crim, Jocelyn" userId="S::raejurlina@usf.edu::3ac5086a-3d6e-44fc-a771-3364ac284e16" providerId="AD" clId="Web-{F1F54413-44EB-41C9-A89E-4170F50C2AA2}" dt="2020-11-21T18:24:25.233" v="366"/>
          <ac:spMkLst>
            <pc:docMk/>
            <pc:sldMk cId="3683544629" sldId="266"/>
            <ac:spMk id="3" creationId="{DC160F8C-677B-4393-8939-8D507406514C}"/>
          </ac:spMkLst>
        </pc:spChg>
        <pc:spChg chg="add del mod">
          <ac:chgData name="Crim, Jocelyn" userId="S::raejurlina@usf.edu::3ac5086a-3d6e-44fc-a771-3364ac284e16" providerId="AD" clId="Web-{F1F54413-44EB-41C9-A89E-4170F50C2AA2}" dt="2020-11-21T17:55:57.785" v="94"/>
          <ac:spMkLst>
            <pc:docMk/>
            <pc:sldMk cId="3683544629" sldId="266"/>
            <ac:spMk id="5" creationId="{37D4AD85-5BDD-48A1-8A6D-867E9C96B7E6}"/>
          </ac:spMkLst>
        </pc:spChg>
        <pc:spChg chg="add del mod">
          <ac:chgData name="Crim, Jocelyn" userId="S::raejurlina@usf.edu::3ac5086a-3d6e-44fc-a771-3364ac284e16" providerId="AD" clId="Web-{F1F54413-44EB-41C9-A89E-4170F50C2AA2}" dt="2020-11-21T18:09:37.248" v="163"/>
          <ac:spMkLst>
            <pc:docMk/>
            <pc:sldMk cId="3683544629" sldId="266"/>
            <ac:spMk id="11" creationId="{67ABC9FF-1437-4842-9924-E68DC6095624}"/>
          </ac:spMkLst>
        </pc:spChg>
        <pc:graphicFrameChg chg="add del mod">
          <ac:chgData name="Crim, Jocelyn" userId="S::raejurlina@usf.edu::3ac5086a-3d6e-44fc-a771-3364ac284e16" providerId="AD" clId="Web-{F1F54413-44EB-41C9-A89E-4170F50C2AA2}" dt="2020-11-21T18:08:23.762" v="152"/>
          <ac:graphicFrameMkLst>
            <pc:docMk/>
            <pc:sldMk cId="3683544629" sldId="266"/>
            <ac:graphicFrameMk id="8" creationId="{0FE2477E-50DC-4060-8F99-A5A0832069AB}"/>
          </ac:graphicFrameMkLst>
        </pc:graphicFrameChg>
        <pc:graphicFrameChg chg="add del mod modGraphic">
          <ac:chgData name="Crim, Jocelyn" userId="S::raejurlina@usf.edu::3ac5086a-3d6e-44fc-a771-3364ac284e16" providerId="AD" clId="Web-{F1F54413-44EB-41C9-A89E-4170F50C2AA2}" dt="2020-11-21T18:09:37.248" v="164"/>
          <ac:graphicFrameMkLst>
            <pc:docMk/>
            <pc:sldMk cId="3683544629" sldId="266"/>
            <ac:graphicFrameMk id="10" creationId="{B301DA42-0C9D-4E48-B33C-011A8B285D57}"/>
          </ac:graphicFrameMkLst>
        </pc:graphicFrameChg>
        <pc:picChg chg="add del mod">
          <ac:chgData name="Crim, Jocelyn" userId="S::raejurlina@usf.edu::3ac5086a-3d6e-44fc-a771-3364ac284e16" providerId="AD" clId="Web-{F1F54413-44EB-41C9-A89E-4170F50C2AA2}" dt="2020-11-21T17:55:57.785" v="94"/>
          <ac:picMkLst>
            <pc:docMk/>
            <pc:sldMk cId="3683544629" sldId="266"/>
            <ac:picMk id="4" creationId="{14B6674F-223F-4406-9851-66C3C5F56AB6}"/>
          </ac:picMkLst>
        </pc:picChg>
      </pc:sldChg>
      <pc:sldChg chg="addSp modSp new">
        <pc:chgData name="Crim, Jocelyn" userId="S::raejurlina@usf.edu::3ac5086a-3d6e-44fc-a771-3364ac284e16" providerId="AD" clId="Web-{F1F54413-44EB-41C9-A89E-4170F50C2AA2}" dt="2020-11-21T18:18:51.222" v="261" actId="1076"/>
        <pc:sldMkLst>
          <pc:docMk/>
          <pc:sldMk cId="2077881019" sldId="269"/>
        </pc:sldMkLst>
        <pc:spChg chg="add mod">
          <ac:chgData name="Crim, Jocelyn" userId="S::raejurlina@usf.edu::3ac5086a-3d6e-44fc-a771-3364ac284e16" providerId="AD" clId="Web-{F1F54413-44EB-41C9-A89E-4170F50C2AA2}" dt="2020-11-21T18:16:28.483" v="240" actId="20577"/>
          <ac:spMkLst>
            <pc:docMk/>
            <pc:sldMk cId="2077881019" sldId="269"/>
            <ac:spMk id="2" creationId="{B0BD24E5-3BB9-4AA1-B677-ABE43E48C4ED}"/>
          </ac:spMkLst>
        </pc:spChg>
        <pc:spChg chg="add mod">
          <ac:chgData name="Crim, Jocelyn" userId="S::raejurlina@usf.edu::3ac5086a-3d6e-44fc-a771-3364ac284e16" providerId="AD" clId="Web-{F1F54413-44EB-41C9-A89E-4170F50C2AA2}" dt="2020-11-21T18:18:07.377" v="259" actId="1076"/>
          <ac:spMkLst>
            <pc:docMk/>
            <pc:sldMk cId="2077881019" sldId="269"/>
            <ac:spMk id="6" creationId="{E68F2B94-78E0-43CB-B358-C15F8A3C0A37}"/>
          </ac:spMkLst>
        </pc:spChg>
        <pc:spChg chg="add mod">
          <ac:chgData name="Crim, Jocelyn" userId="S::raejurlina@usf.edu::3ac5086a-3d6e-44fc-a771-3364ac284e16" providerId="AD" clId="Web-{F1F54413-44EB-41C9-A89E-4170F50C2AA2}" dt="2020-11-21T18:18:51.222" v="261" actId="1076"/>
          <ac:spMkLst>
            <pc:docMk/>
            <pc:sldMk cId="2077881019" sldId="269"/>
            <ac:spMk id="8" creationId="{4448540B-5C69-4E56-AE52-EF1A45B62DB7}"/>
          </ac:spMkLst>
        </pc:spChg>
        <pc:graphicFrameChg chg="add mod modGraphic">
          <ac:chgData name="Crim, Jocelyn" userId="S::raejurlina@usf.edu::3ac5086a-3d6e-44fc-a771-3364ac284e16" providerId="AD" clId="Web-{F1F54413-44EB-41C9-A89E-4170F50C2AA2}" dt="2020-11-21T18:17:38.360" v="257"/>
          <ac:graphicFrameMkLst>
            <pc:docMk/>
            <pc:sldMk cId="2077881019" sldId="269"/>
            <ac:graphicFrameMk id="4" creationId="{7B05B4F6-5E59-4D5E-A76C-CCF0C2AE61BF}"/>
          </ac:graphicFrameMkLst>
        </pc:graphicFrameChg>
      </pc:sldChg>
    </pc:docChg>
  </pc:docChgLst>
  <pc:docChgLst>
    <pc:chgData name="Boyle, Susan" userId="S::susanboyle@usf.edu::cc7e10e7-5ea4-4fc7-95a6-29ff427861b4" providerId="AD" clId="Web-{C7E6ECD7-734D-4D72-9B23-D9599CA39B1F}"/>
    <pc:docChg chg="addSld delSld modSld sldOrd">
      <pc:chgData name="Boyle, Susan" userId="S::susanboyle@usf.edu::cc7e10e7-5ea4-4fc7-95a6-29ff427861b4" providerId="AD" clId="Web-{C7E6ECD7-734D-4D72-9B23-D9599CA39B1F}" dt="2020-11-24T21:57:07.235" v="865"/>
      <pc:docMkLst>
        <pc:docMk/>
      </pc:docMkLst>
      <pc:sldChg chg="modSp">
        <pc:chgData name="Boyle, Susan" userId="S::susanboyle@usf.edu::cc7e10e7-5ea4-4fc7-95a6-29ff427861b4" providerId="AD" clId="Web-{C7E6ECD7-734D-4D72-9B23-D9599CA39B1F}" dt="2020-11-24T21:26:54.095" v="8" actId="20577"/>
        <pc:sldMkLst>
          <pc:docMk/>
          <pc:sldMk cId="1652133998" sldId="256"/>
        </pc:sldMkLst>
        <pc:spChg chg="mod">
          <ac:chgData name="Boyle, Susan" userId="S::susanboyle@usf.edu::cc7e10e7-5ea4-4fc7-95a6-29ff427861b4" providerId="AD" clId="Web-{C7E6ECD7-734D-4D72-9B23-D9599CA39B1F}" dt="2020-11-24T21:26:54.095" v="8" actId="20577"/>
          <ac:spMkLst>
            <pc:docMk/>
            <pc:sldMk cId="1652133998" sldId="256"/>
            <ac:spMk id="7" creationId="{00000000-0000-0000-0000-000000000000}"/>
          </ac:spMkLst>
        </pc:spChg>
      </pc:sldChg>
      <pc:sldChg chg="ord">
        <pc:chgData name="Boyle, Susan" userId="S::susanboyle@usf.edu::cc7e10e7-5ea4-4fc7-95a6-29ff427861b4" providerId="AD" clId="Web-{C7E6ECD7-734D-4D72-9B23-D9599CA39B1F}" dt="2020-11-24T21:55:44.265" v="848"/>
        <pc:sldMkLst>
          <pc:docMk/>
          <pc:sldMk cId="1654255301" sldId="257"/>
        </pc:sldMkLst>
      </pc:sldChg>
      <pc:sldChg chg="ord">
        <pc:chgData name="Boyle, Susan" userId="S::susanboyle@usf.edu::cc7e10e7-5ea4-4fc7-95a6-29ff427861b4" providerId="AD" clId="Web-{C7E6ECD7-734D-4D72-9B23-D9599CA39B1F}" dt="2020-11-24T21:55:44.265" v="847"/>
        <pc:sldMkLst>
          <pc:docMk/>
          <pc:sldMk cId="4010278615" sldId="258"/>
        </pc:sldMkLst>
      </pc:sldChg>
      <pc:sldChg chg="ord">
        <pc:chgData name="Boyle, Susan" userId="S::susanboyle@usf.edu::cc7e10e7-5ea4-4fc7-95a6-29ff427861b4" providerId="AD" clId="Web-{C7E6ECD7-734D-4D72-9B23-D9599CA39B1F}" dt="2020-11-24T21:33:09.781" v="85"/>
        <pc:sldMkLst>
          <pc:docMk/>
          <pc:sldMk cId="2853788422" sldId="259"/>
        </pc:sldMkLst>
      </pc:sldChg>
      <pc:sldChg chg="addSp delSp modSp ord">
        <pc:chgData name="Boyle, Susan" userId="S::susanboyle@usf.edu::cc7e10e7-5ea4-4fc7-95a6-29ff427861b4" providerId="AD" clId="Web-{C7E6ECD7-734D-4D72-9B23-D9599CA39B1F}" dt="2020-11-24T21:44:17.156" v="367" actId="1076"/>
        <pc:sldMkLst>
          <pc:docMk/>
          <pc:sldMk cId="4224509479" sldId="260"/>
        </pc:sldMkLst>
        <pc:spChg chg="mod">
          <ac:chgData name="Boyle, Susan" userId="S::susanboyle@usf.edu::cc7e10e7-5ea4-4fc7-95a6-29ff427861b4" providerId="AD" clId="Web-{C7E6ECD7-734D-4D72-9B23-D9599CA39B1F}" dt="2020-11-24T21:42:11.122" v="361" actId="20577"/>
          <ac:spMkLst>
            <pc:docMk/>
            <pc:sldMk cId="4224509479" sldId="260"/>
            <ac:spMk id="2" creationId="{00000000-0000-0000-0000-000000000000}"/>
          </ac:spMkLst>
        </pc:spChg>
        <pc:spChg chg="add del mod">
          <ac:chgData name="Boyle, Susan" userId="S::susanboyle@usf.edu::cc7e10e7-5ea4-4fc7-95a6-29ff427861b4" providerId="AD" clId="Web-{C7E6ECD7-734D-4D72-9B23-D9599CA39B1F}" dt="2020-11-24T21:43:01.904" v="365"/>
          <ac:spMkLst>
            <pc:docMk/>
            <pc:sldMk cId="4224509479" sldId="260"/>
            <ac:spMk id="85" creationId="{83040F30-E9C7-4C9D-BBFA-640DE7914DA7}"/>
          </ac:spMkLst>
        </pc:spChg>
        <pc:spChg chg="add">
          <ac:chgData name="Boyle, Susan" userId="S::susanboyle@usf.edu::cc7e10e7-5ea4-4fc7-95a6-29ff427861b4" providerId="AD" clId="Web-{C7E6ECD7-734D-4D72-9B23-D9599CA39B1F}" dt="2020-11-24T21:43:17.982" v="366"/>
          <ac:spMkLst>
            <pc:docMk/>
            <pc:sldMk cId="4224509479" sldId="260"/>
            <ac:spMk id="87" creationId="{982E0A59-C8E9-475E-9AAE-4289DF89D3DC}"/>
          </ac:spMkLst>
        </pc:spChg>
        <pc:graphicFrameChg chg="del">
          <ac:chgData name="Boyle, Susan" userId="S::susanboyle@usf.edu::cc7e10e7-5ea4-4fc7-95a6-29ff427861b4" providerId="AD" clId="Web-{C7E6ECD7-734D-4D72-9B23-D9599CA39B1F}" dt="2020-11-24T21:42:54.357" v="364"/>
          <ac:graphicFrameMkLst>
            <pc:docMk/>
            <pc:sldMk cId="4224509479" sldId="260"/>
            <ac:graphicFrameMk id="4" creationId="{00000000-0000-0000-0000-000000000000}"/>
          </ac:graphicFrameMkLst>
        </pc:graphicFrameChg>
        <pc:picChg chg="add mod ord">
          <ac:chgData name="Boyle, Susan" userId="S::susanboyle@usf.edu::cc7e10e7-5ea4-4fc7-95a6-29ff427861b4" providerId="AD" clId="Web-{C7E6ECD7-734D-4D72-9B23-D9599CA39B1F}" dt="2020-11-24T21:44:17.156" v="367" actId="1076"/>
          <ac:picMkLst>
            <pc:docMk/>
            <pc:sldMk cId="4224509479" sldId="260"/>
            <ac:picMk id="86" creationId="{D5837AB2-7814-43CE-8336-F42E842D7DF2}"/>
          </ac:picMkLst>
        </pc:picChg>
      </pc:sldChg>
      <pc:sldChg chg="del">
        <pc:chgData name="Boyle, Susan" userId="S::susanboyle@usf.edu::cc7e10e7-5ea4-4fc7-95a6-29ff427861b4" providerId="AD" clId="Web-{C7E6ECD7-734D-4D72-9B23-D9599CA39B1F}" dt="2020-11-24T21:26:08.344" v="0"/>
        <pc:sldMkLst>
          <pc:docMk/>
          <pc:sldMk cId="3683544629" sldId="266"/>
        </pc:sldMkLst>
      </pc:sldChg>
      <pc:sldChg chg="ord">
        <pc:chgData name="Boyle, Susan" userId="S::susanboyle@usf.edu::cc7e10e7-5ea4-4fc7-95a6-29ff427861b4" providerId="AD" clId="Web-{C7E6ECD7-734D-4D72-9B23-D9599CA39B1F}" dt="2020-11-24T21:57:07.235" v="865"/>
        <pc:sldMkLst>
          <pc:docMk/>
          <pc:sldMk cId="1315647518" sldId="268"/>
        </pc:sldMkLst>
      </pc:sldChg>
      <pc:sldChg chg="del">
        <pc:chgData name="Boyle, Susan" userId="S::susanboyle@usf.edu::cc7e10e7-5ea4-4fc7-95a6-29ff427861b4" providerId="AD" clId="Web-{C7E6ECD7-734D-4D72-9B23-D9599CA39B1F}" dt="2020-11-24T21:26:09.328" v="1"/>
        <pc:sldMkLst>
          <pc:docMk/>
          <pc:sldMk cId="2077881019" sldId="269"/>
        </pc:sldMkLst>
      </pc:sldChg>
      <pc:sldChg chg="ord">
        <pc:chgData name="Boyle, Susan" userId="S::susanboyle@usf.edu::cc7e10e7-5ea4-4fc7-95a6-29ff427861b4" providerId="AD" clId="Web-{C7E6ECD7-734D-4D72-9B23-D9599CA39B1F}" dt="2020-11-24T21:33:12.235" v="86"/>
        <pc:sldMkLst>
          <pc:docMk/>
          <pc:sldMk cId="3966541782" sldId="270"/>
        </pc:sldMkLst>
      </pc:sldChg>
      <pc:sldChg chg="modSp new ord">
        <pc:chgData name="Boyle, Susan" userId="S::susanboyle@usf.edu::cc7e10e7-5ea4-4fc7-95a6-29ff427861b4" providerId="AD" clId="Web-{C7E6ECD7-734D-4D72-9B23-D9599CA39B1F}" dt="2020-11-24T21:55:51.890" v="849" actId="20577"/>
        <pc:sldMkLst>
          <pc:docMk/>
          <pc:sldMk cId="3234672172" sldId="271"/>
        </pc:sldMkLst>
        <pc:spChg chg="mod">
          <ac:chgData name="Boyle, Susan" userId="S::susanboyle@usf.edu::cc7e10e7-5ea4-4fc7-95a6-29ff427861b4" providerId="AD" clId="Web-{C7E6ECD7-734D-4D72-9B23-D9599CA39B1F}" dt="2020-11-24T21:32:54.078" v="82" actId="20577"/>
          <ac:spMkLst>
            <pc:docMk/>
            <pc:sldMk cId="3234672172" sldId="271"/>
            <ac:spMk id="2" creationId="{019D8127-95D5-4937-854C-4F52E13D9626}"/>
          </ac:spMkLst>
        </pc:spChg>
        <pc:spChg chg="mod">
          <ac:chgData name="Boyle, Susan" userId="S::susanboyle@usf.edu::cc7e10e7-5ea4-4fc7-95a6-29ff427861b4" providerId="AD" clId="Web-{C7E6ECD7-734D-4D72-9B23-D9599CA39B1F}" dt="2020-11-24T21:55:51.890" v="849" actId="20577"/>
          <ac:spMkLst>
            <pc:docMk/>
            <pc:sldMk cId="3234672172" sldId="271"/>
            <ac:spMk id="3" creationId="{BD05C705-51B5-4C94-8D31-B6BD106843E5}"/>
          </ac:spMkLst>
        </pc:spChg>
      </pc:sldChg>
      <pc:sldChg chg="modSp add replId">
        <pc:chgData name="Boyle, Susan" userId="S::susanboyle@usf.edu::cc7e10e7-5ea4-4fc7-95a6-29ff427861b4" providerId="AD" clId="Web-{C7E6ECD7-734D-4D72-9B23-D9599CA39B1F}" dt="2020-11-24T21:56:04.015" v="852" actId="20577"/>
        <pc:sldMkLst>
          <pc:docMk/>
          <pc:sldMk cId="2914448652" sldId="272"/>
        </pc:sldMkLst>
        <pc:spChg chg="mod">
          <ac:chgData name="Boyle, Susan" userId="S::susanboyle@usf.edu::cc7e10e7-5ea4-4fc7-95a6-29ff427861b4" providerId="AD" clId="Web-{C7E6ECD7-734D-4D72-9B23-D9599CA39B1F}" dt="2020-11-24T21:34:09.689" v="123" actId="20577"/>
          <ac:spMkLst>
            <pc:docMk/>
            <pc:sldMk cId="2914448652" sldId="272"/>
            <ac:spMk id="2" creationId="{019D8127-95D5-4937-854C-4F52E13D9626}"/>
          </ac:spMkLst>
        </pc:spChg>
        <pc:spChg chg="mod">
          <ac:chgData name="Boyle, Susan" userId="S::susanboyle@usf.edu::cc7e10e7-5ea4-4fc7-95a6-29ff427861b4" providerId="AD" clId="Web-{C7E6ECD7-734D-4D72-9B23-D9599CA39B1F}" dt="2020-11-24T21:56:04.015" v="852" actId="20577"/>
          <ac:spMkLst>
            <pc:docMk/>
            <pc:sldMk cId="2914448652" sldId="272"/>
            <ac:spMk id="3" creationId="{BD05C705-51B5-4C94-8D31-B6BD106843E5}"/>
          </ac:spMkLst>
        </pc:spChg>
      </pc:sldChg>
      <pc:sldChg chg="addSp delSp modSp add ord replId">
        <pc:chgData name="Boyle, Susan" userId="S::susanboyle@usf.edu::cc7e10e7-5ea4-4fc7-95a6-29ff427861b4" providerId="AD" clId="Web-{C7E6ECD7-734D-4D72-9B23-D9599CA39B1F}" dt="2020-11-24T21:44:38.203" v="392" actId="20577"/>
        <pc:sldMkLst>
          <pc:docMk/>
          <pc:sldMk cId="1973080939" sldId="273"/>
        </pc:sldMkLst>
        <pc:spChg chg="mod">
          <ac:chgData name="Boyle, Susan" userId="S::susanboyle@usf.edu::cc7e10e7-5ea4-4fc7-95a6-29ff427861b4" providerId="AD" clId="Web-{C7E6ECD7-734D-4D72-9B23-D9599CA39B1F}" dt="2020-11-24T21:44:33.672" v="389" actId="20577"/>
          <ac:spMkLst>
            <pc:docMk/>
            <pc:sldMk cId="1973080939" sldId="273"/>
            <ac:spMk id="2" creationId="{019D8127-95D5-4937-854C-4F52E13D9626}"/>
          </ac:spMkLst>
        </pc:spChg>
        <pc:spChg chg="mod">
          <ac:chgData name="Boyle, Susan" userId="S::susanboyle@usf.edu::cc7e10e7-5ea4-4fc7-95a6-29ff427861b4" providerId="AD" clId="Web-{C7E6ECD7-734D-4D72-9B23-D9599CA39B1F}" dt="2020-11-24T21:44:38.203" v="392" actId="20577"/>
          <ac:spMkLst>
            <pc:docMk/>
            <pc:sldMk cId="1973080939" sldId="273"/>
            <ac:spMk id="3" creationId="{BD05C705-51B5-4C94-8D31-B6BD106843E5}"/>
          </ac:spMkLst>
        </pc:spChg>
        <pc:graphicFrameChg chg="add del mod modGraphic">
          <ac:chgData name="Boyle, Susan" userId="S::susanboyle@usf.edu::cc7e10e7-5ea4-4fc7-95a6-29ff427861b4" providerId="AD" clId="Web-{C7E6ECD7-734D-4D72-9B23-D9599CA39B1F}" dt="2020-11-24T21:37:04.693" v="183"/>
          <ac:graphicFrameMkLst>
            <pc:docMk/>
            <pc:sldMk cId="1973080939" sldId="273"/>
            <ac:graphicFrameMk id="4" creationId="{8865CAD9-87F7-4D97-AAE9-015119807CCC}"/>
          </ac:graphicFrameMkLst>
        </pc:graphicFrameChg>
        <pc:graphicFrameChg chg="add mod modGraphic">
          <ac:chgData name="Boyle, Susan" userId="S::susanboyle@usf.edu::cc7e10e7-5ea4-4fc7-95a6-29ff427861b4" providerId="AD" clId="Web-{C7E6ECD7-734D-4D72-9B23-D9599CA39B1F}" dt="2020-11-24T21:41:20.917" v="356" actId="1076"/>
          <ac:graphicFrameMkLst>
            <pc:docMk/>
            <pc:sldMk cId="1973080939" sldId="273"/>
            <ac:graphicFrameMk id="69" creationId="{9A9CCCBF-04D5-4228-BFDC-2C20C9A239E2}"/>
          </ac:graphicFrameMkLst>
        </pc:graphicFrameChg>
      </pc:sldChg>
      <pc:sldChg chg="addSp delSp modSp add replId">
        <pc:chgData name="Boyle, Susan" userId="S::susanboyle@usf.edu::cc7e10e7-5ea4-4fc7-95a6-29ff427861b4" providerId="AD" clId="Web-{C7E6ECD7-734D-4D72-9B23-D9599CA39B1F}" dt="2020-11-24T21:55:00.139" v="846"/>
        <pc:sldMkLst>
          <pc:docMk/>
          <pc:sldMk cId="121662609" sldId="274"/>
        </pc:sldMkLst>
        <pc:spChg chg="mod">
          <ac:chgData name="Boyle, Susan" userId="S::susanboyle@usf.edu::cc7e10e7-5ea4-4fc7-95a6-29ff427861b4" providerId="AD" clId="Web-{C7E6ECD7-734D-4D72-9B23-D9599CA39B1F}" dt="2020-11-24T21:44:59.922" v="395" actId="20577"/>
          <ac:spMkLst>
            <pc:docMk/>
            <pc:sldMk cId="121662609" sldId="274"/>
            <ac:spMk id="2" creationId="{00000000-0000-0000-0000-000000000000}"/>
          </ac:spMkLst>
        </pc:spChg>
        <pc:spChg chg="add del mod">
          <ac:chgData name="Boyle, Susan" userId="S::susanboyle@usf.edu::cc7e10e7-5ea4-4fc7-95a6-29ff427861b4" providerId="AD" clId="Web-{C7E6ECD7-734D-4D72-9B23-D9599CA39B1F}" dt="2020-11-24T21:50:00.726" v="507"/>
          <ac:spMkLst>
            <pc:docMk/>
            <pc:sldMk cId="121662609" sldId="274"/>
            <ac:spMk id="1317" creationId="{07A5D331-7C7A-44A3-9155-F2AB0446703B}"/>
          </ac:spMkLst>
        </pc:spChg>
        <pc:graphicFrameChg chg="del modGraphic">
          <ac:chgData name="Boyle, Susan" userId="S::susanboyle@usf.edu::cc7e10e7-5ea4-4fc7-95a6-29ff427861b4" providerId="AD" clId="Web-{C7E6ECD7-734D-4D72-9B23-D9599CA39B1F}" dt="2020-11-24T21:49:42.178" v="506"/>
          <ac:graphicFrameMkLst>
            <pc:docMk/>
            <pc:sldMk cId="121662609" sldId="274"/>
            <ac:graphicFrameMk id="4" creationId="{00000000-0000-0000-0000-000000000000}"/>
          </ac:graphicFrameMkLst>
        </pc:graphicFrameChg>
        <pc:graphicFrameChg chg="add mod ord modGraphic">
          <ac:chgData name="Boyle, Susan" userId="S::susanboyle@usf.edu::cc7e10e7-5ea4-4fc7-95a6-29ff427861b4" providerId="AD" clId="Web-{C7E6ECD7-734D-4D72-9B23-D9599CA39B1F}" dt="2020-11-24T21:55:00.139" v="846"/>
          <ac:graphicFrameMkLst>
            <pc:docMk/>
            <pc:sldMk cId="121662609" sldId="274"/>
            <ac:graphicFrameMk id="1318" creationId="{E106C500-1E51-445B-B8D1-A65DF3A4340C}"/>
          </ac:graphicFrameMkLst>
        </pc:graphicFrameChg>
        <pc:graphicFrameChg chg="add del mod">
          <ac:chgData name="Boyle, Susan" userId="S::susanboyle@usf.edu::cc7e10e7-5ea4-4fc7-95a6-29ff427861b4" providerId="AD" clId="Web-{C7E6ECD7-734D-4D72-9B23-D9599CA39B1F}" dt="2020-11-24T21:50:30.586" v="511"/>
          <ac:graphicFrameMkLst>
            <pc:docMk/>
            <pc:sldMk cId="121662609" sldId="274"/>
            <ac:graphicFrameMk id="1320" creationId="{F09102E8-C5BB-493B-A0B7-C68B9241278F}"/>
          </ac:graphicFrameMkLst>
        </pc:graphicFrameChg>
      </pc:sldChg>
      <pc:sldChg chg="modSp add replId">
        <pc:chgData name="Boyle, Susan" userId="S::susanboyle@usf.edu::cc7e10e7-5ea4-4fc7-95a6-29ff427861b4" providerId="AD" clId="Web-{C7E6ECD7-734D-4D72-9B23-D9599CA39B1F}" dt="2020-11-24T21:57:01.048" v="864" actId="20577"/>
        <pc:sldMkLst>
          <pc:docMk/>
          <pc:sldMk cId="1693290064" sldId="275"/>
        </pc:sldMkLst>
        <pc:spChg chg="mod">
          <ac:chgData name="Boyle, Susan" userId="S::susanboyle@usf.edu::cc7e10e7-5ea4-4fc7-95a6-29ff427861b4" providerId="AD" clId="Web-{C7E6ECD7-734D-4D72-9B23-D9599CA39B1F}" dt="2020-11-24T21:56:44.766" v="859" actId="20577"/>
          <ac:spMkLst>
            <pc:docMk/>
            <pc:sldMk cId="1693290064" sldId="275"/>
            <ac:spMk id="2" creationId="{00000000-0000-0000-0000-000000000000}"/>
          </ac:spMkLst>
        </pc:spChg>
        <pc:graphicFrameChg chg="modGraphic">
          <ac:chgData name="Boyle, Susan" userId="S::susanboyle@usf.edu::cc7e10e7-5ea4-4fc7-95a6-29ff427861b4" providerId="AD" clId="Web-{C7E6ECD7-734D-4D72-9B23-D9599CA39B1F}" dt="2020-11-24T21:57:01.048" v="864" actId="20577"/>
          <ac:graphicFrameMkLst>
            <pc:docMk/>
            <pc:sldMk cId="1693290064" sldId="275"/>
            <ac:graphicFrameMk id="4" creationId="{00000000-0000-0000-0000-000000000000}"/>
          </ac:graphicFrameMkLst>
        </pc:graphicFrameChg>
      </pc:sldChg>
    </pc:docChg>
  </pc:docChgLst>
  <pc:docChgLst>
    <pc:chgData name="Boyle, Susan" userId="S::susanboyle@usf.edu::cc7e10e7-5ea4-4fc7-95a6-29ff427861b4" providerId="AD" clId="Web-{3B0A43D5-4FE9-4432-B0D0-4C616F4BE14F}"/>
    <pc:docChg chg="modSld">
      <pc:chgData name="Boyle, Susan" userId="S::susanboyle@usf.edu::cc7e10e7-5ea4-4fc7-95a6-29ff427861b4" providerId="AD" clId="Web-{3B0A43D5-4FE9-4432-B0D0-4C616F4BE14F}" dt="2020-11-23T20:37:59.607" v="1"/>
      <pc:docMkLst>
        <pc:docMk/>
      </pc:docMkLst>
      <pc:sldChg chg="modSp modMedia">
        <pc:chgData name="Boyle, Susan" userId="S::susanboyle@usf.edu::cc7e10e7-5ea4-4fc7-95a6-29ff427861b4" providerId="AD" clId="Web-{3B0A43D5-4FE9-4432-B0D0-4C616F4BE14F}" dt="2020-11-23T20:37:59.607" v="1"/>
        <pc:sldMkLst>
          <pc:docMk/>
          <pc:sldMk cId="1800380133" sldId="264"/>
        </pc:sldMkLst>
        <pc:picChg chg="mod">
          <ac:chgData name="Boyle, Susan" userId="S::susanboyle@usf.edu::cc7e10e7-5ea4-4fc7-95a6-29ff427861b4" providerId="AD" clId="Web-{3B0A43D5-4FE9-4432-B0D0-4C616F4BE14F}" dt="2020-11-23T20:37:59.607" v="1"/>
          <ac:picMkLst>
            <pc:docMk/>
            <pc:sldMk cId="1800380133" sldId="264"/>
            <ac:picMk id="5" creationId="{2D20836E-FCDD-4200-825E-D056974DFB5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241D1-4D4C-4D7A-9F36-DF75D68D14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81E471-0437-4BE6-90BB-7B0F69A49F24}">
      <dgm:prSet phldrT="[Text]" phldr="0"/>
      <dgm:spPr/>
      <dgm:t>
        <a:bodyPr/>
        <a:lstStyle/>
        <a:p>
          <a:pPr rtl="0"/>
          <a:r>
            <a:rPr lang="en-US">
              <a:latin typeface="Calibri"/>
              <a:cs typeface="Calibri"/>
            </a:rPr>
            <a:t>Jocelyn Crim &amp; Susan Boyle</a:t>
          </a:r>
        </a:p>
      </dgm:t>
    </dgm:pt>
    <dgm:pt modelId="{46B6A15D-5342-4AA7-9A39-0F0BC0917145}" type="parTrans" cxnId="{6D4EBC61-61C1-4E42-99FC-B60D29E758A9}">
      <dgm:prSet/>
      <dgm:spPr/>
      <dgm:t>
        <a:bodyPr/>
        <a:lstStyle/>
        <a:p>
          <a:endParaRPr lang="en-US"/>
        </a:p>
      </dgm:t>
    </dgm:pt>
    <dgm:pt modelId="{979B6A2D-D82A-415D-B8C9-31B10B9896AE}" type="sibTrans" cxnId="{6D4EBC61-61C1-4E42-99FC-B60D29E758A9}">
      <dgm:prSet/>
      <dgm:spPr/>
      <dgm:t>
        <a:bodyPr/>
        <a:lstStyle/>
        <a:p>
          <a:endParaRPr lang="en-US"/>
        </a:p>
      </dgm:t>
    </dgm:pt>
    <dgm:pt modelId="{C6791B91-E53A-4847-B231-B6567AEAF4D8}">
      <dgm:prSet phldrT="[Text]" phldr="0"/>
      <dgm:spPr/>
      <dgm:t>
        <a:bodyPr/>
        <a:lstStyle/>
        <a:p>
          <a:pPr rtl="0"/>
          <a:r>
            <a:rPr lang="en-US">
              <a:latin typeface="Calibri"/>
              <a:cs typeface="Calibri"/>
            </a:rPr>
            <a:t>Identify courses for sampling</a:t>
          </a:r>
        </a:p>
      </dgm:t>
    </dgm:pt>
    <dgm:pt modelId="{4BB473E7-E9DD-405B-BB48-3848ED41C44E}" type="parTrans" cxnId="{910A3D8D-FE4C-443F-8ADB-64575D5BA49C}">
      <dgm:prSet/>
      <dgm:spPr/>
      <dgm:t>
        <a:bodyPr/>
        <a:lstStyle/>
        <a:p>
          <a:endParaRPr lang="en-US"/>
        </a:p>
      </dgm:t>
    </dgm:pt>
    <dgm:pt modelId="{32AF9FAB-DD20-43AE-8E5E-343CA3BA25D8}" type="sibTrans" cxnId="{910A3D8D-FE4C-443F-8ADB-64575D5BA49C}">
      <dgm:prSet/>
      <dgm:spPr/>
      <dgm:t>
        <a:bodyPr/>
        <a:lstStyle/>
        <a:p>
          <a:endParaRPr lang="en-US"/>
        </a:p>
      </dgm:t>
    </dgm:pt>
    <dgm:pt modelId="{0DF8BC73-1DE3-4C3D-928C-97B7456F08C2}">
      <dgm:prSet phldrT="[Text]" phldr="0"/>
      <dgm:spPr/>
      <dgm:t>
        <a:bodyPr/>
        <a:lstStyle/>
        <a:p>
          <a:pPr rtl="0"/>
          <a:r>
            <a:rPr lang="en-US">
              <a:latin typeface="Calibri"/>
              <a:cs typeface="Calibri"/>
            </a:rPr>
            <a:t>Kate Gresham</a:t>
          </a:r>
        </a:p>
      </dgm:t>
    </dgm:pt>
    <dgm:pt modelId="{27FB01EF-7903-4E46-B751-0A15F5EBE292}" type="parTrans" cxnId="{510CC22B-EB19-4763-A913-C821BD848FC4}">
      <dgm:prSet/>
      <dgm:spPr/>
      <dgm:t>
        <a:bodyPr/>
        <a:lstStyle/>
        <a:p>
          <a:endParaRPr lang="en-US"/>
        </a:p>
      </dgm:t>
    </dgm:pt>
    <dgm:pt modelId="{49226F29-DC2F-4C8B-89FC-5FE3F853BAB2}" type="sibTrans" cxnId="{510CC22B-EB19-4763-A913-C821BD848FC4}">
      <dgm:prSet/>
      <dgm:spPr/>
      <dgm:t>
        <a:bodyPr/>
        <a:lstStyle/>
        <a:p>
          <a:endParaRPr lang="en-US"/>
        </a:p>
      </dgm:t>
    </dgm:pt>
    <dgm:pt modelId="{AD7DF5A2-02AB-43B1-AC68-EC1AE7A84E51}">
      <dgm:prSet phldrT="[Text]" phldr="0"/>
      <dgm:spPr/>
      <dgm:t>
        <a:bodyPr/>
        <a:lstStyle/>
        <a:p>
          <a:pPr rtl="0"/>
          <a:r>
            <a:rPr lang="en-US">
              <a:latin typeface="Calibri"/>
              <a:cs typeface="Calibri"/>
            </a:rPr>
            <a:t>Monitor fieldwork</a:t>
          </a:r>
        </a:p>
      </dgm:t>
    </dgm:pt>
    <dgm:pt modelId="{BE2611F0-E74F-4930-A85F-CCDEA7BB708D}" type="parTrans" cxnId="{16DA82BA-6A6C-4F84-BBC7-DE6E7199A034}">
      <dgm:prSet/>
      <dgm:spPr/>
      <dgm:t>
        <a:bodyPr/>
        <a:lstStyle/>
        <a:p>
          <a:endParaRPr lang="en-US"/>
        </a:p>
      </dgm:t>
    </dgm:pt>
    <dgm:pt modelId="{E5F0253C-C6DA-4266-90D7-7E2BCDBD2EDB}" type="sibTrans" cxnId="{16DA82BA-6A6C-4F84-BBC7-DE6E7199A034}">
      <dgm:prSet/>
      <dgm:spPr/>
      <dgm:t>
        <a:bodyPr/>
        <a:lstStyle/>
        <a:p>
          <a:endParaRPr lang="en-US"/>
        </a:p>
      </dgm:t>
    </dgm:pt>
    <dgm:pt modelId="{FE612075-3741-4149-884B-531CDC784474}">
      <dgm:prSet phldrT="[Text]" phldr="0"/>
      <dgm:spPr/>
      <dgm:t>
        <a:bodyPr/>
        <a:lstStyle/>
        <a:p>
          <a:pPr rtl="0"/>
          <a:r>
            <a:rPr lang="en-US">
              <a:latin typeface="Calibri"/>
              <a:cs typeface="Calibri"/>
            </a:rPr>
            <a:t>Send emails &amp; reminders</a:t>
          </a:r>
        </a:p>
      </dgm:t>
    </dgm:pt>
    <dgm:pt modelId="{35F9D0B9-9024-483F-8862-A073B03E0F9D}" type="parTrans" cxnId="{DFDAB0B6-1E9A-4223-8B61-A497E9EEE0E6}">
      <dgm:prSet/>
      <dgm:spPr/>
      <dgm:t>
        <a:bodyPr/>
        <a:lstStyle/>
        <a:p>
          <a:endParaRPr lang="en-US"/>
        </a:p>
      </dgm:t>
    </dgm:pt>
    <dgm:pt modelId="{6C9D161A-89FC-4EB8-A824-4A0C9B0B7628}" type="sibTrans" cxnId="{DFDAB0B6-1E9A-4223-8B61-A497E9EEE0E6}">
      <dgm:prSet/>
      <dgm:spPr/>
      <dgm:t>
        <a:bodyPr/>
        <a:lstStyle/>
        <a:p>
          <a:endParaRPr lang="en-US"/>
        </a:p>
      </dgm:t>
    </dgm:pt>
    <dgm:pt modelId="{4C370897-5F33-41FA-ADC0-62997648421C}">
      <dgm:prSet phldrT="[Text]" phldr="0"/>
      <dgm:spPr/>
      <dgm:t>
        <a:bodyPr/>
        <a:lstStyle/>
        <a:p>
          <a:pPr rtl="0"/>
          <a:r>
            <a:rPr lang="en-US">
              <a:latin typeface="Calibri"/>
              <a:cs typeface="Calibri"/>
            </a:rPr>
            <a:t>Meg Merrill &amp; Ben Trotter</a:t>
          </a:r>
        </a:p>
      </dgm:t>
    </dgm:pt>
    <dgm:pt modelId="{DBB048EF-4FEE-4000-9201-4899DC6E0EF4}" type="parTrans" cxnId="{EFB23997-E88E-434D-8480-129D0CB5807D}">
      <dgm:prSet/>
      <dgm:spPr/>
      <dgm:t>
        <a:bodyPr/>
        <a:lstStyle/>
        <a:p>
          <a:endParaRPr lang="en-US"/>
        </a:p>
      </dgm:t>
    </dgm:pt>
    <dgm:pt modelId="{6DAD8F03-631B-45B4-93B7-552E705F080E}" type="sibTrans" cxnId="{EFB23997-E88E-434D-8480-129D0CB5807D}">
      <dgm:prSet/>
      <dgm:spPr/>
      <dgm:t>
        <a:bodyPr/>
        <a:lstStyle/>
        <a:p>
          <a:endParaRPr lang="en-US"/>
        </a:p>
      </dgm:t>
    </dgm:pt>
    <dgm:pt modelId="{B272BCB8-A4A0-4D07-BFA7-FD960A7ADFF6}">
      <dgm:prSet phldrT="[Text]" phldr="0"/>
      <dgm:spPr/>
      <dgm:t>
        <a:bodyPr/>
        <a:lstStyle/>
        <a:p>
          <a:pPr rtl="0"/>
          <a:r>
            <a:rPr lang="en-US">
              <a:latin typeface="Calibri"/>
              <a:cs typeface="Calibri"/>
            </a:rPr>
            <a:t>Primary data analysis</a:t>
          </a:r>
        </a:p>
      </dgm:t>
    </dgm:pt>
    <dgm:pt modelId="{E23E441B-D845-49CC-8546-9EDD8B3F3D68}" type="parTrans" cxnId="{D61D12AB-1991-42A1-BBB4-E465E771EEB4}">
      <dgm:prSet/>
      <dgm:spPr/>
      <dgm:t>
        <a:bodyPr/>
        <a:lstStyle/>
        <a:p>
          <a:endParaRPr lang="en-US"/>
        </a:p>
      </dgm:t>
    </dgm:pt>
    <dgm:pt modelId="{AECF0B63-7DD8-4036-A16D-56F4E558BC9C}" type="sibTrans" cxnId="{D61D12AB-1991-42A1-BBB4-E465E771EEB4}">
      <dgm:prSet/>
      <dgm:spPr/>
      <dgm:t>
        <a:bodyPr/>
        <a:lstStyle/>
        <a:p>
          <a:endParaRPr lang="en-US"/>
        </a:p>
      </dgm:t>
    </dgm:pt>
    <dgm:pt modelId="{84ADA7B8-48EC-42DE-90CC-214CB2A07A26}">
      <dgm:prSet phldr="0"/>
      <dgm:spPr/>
      <dgm:t>
        <a:bodyPr/>
        <a:lstStyle/>
        <a:p>
          <a:pPr rtl="0"/>
          <a:r>
            <a:rPr lang="en-US">
              <a:latin typeface="Calibri"/>
              <a:cs typeface="Calibri"/>
            </a:rPr>
            <a:t>Correspond with College Deans/Dept Chairs  for survey distribution</a:t>
          </a:r>
        </a:p>
      </dgm:t>
    </dgm:pt>
    <dgm:pt modelId="{0E54B87C-5DD2-4A53-97A0-EDAED884863C}" type="parTrans" cxnId="{0B334241-1BC8-4DA8-BD72-2A464CF58B32}">
      <dgm:prSet/>
      <dgm:spPr/>
      <dgm:t>
        <a:bodyPr/>
        <a:lstStyle/>
        <a:p>
          <a:endParaRPr lang="en-US"/>
        </a:p>
      </dgm:t>
    </dgm:pt>
    <dgm:pt modelId="{BC1107FF-C95D-4627-AB95-38CA327380A3}" type="sibTrans" cxnId="{0B334241-1BC8-4DA8-BD72-2A464CF58B32}">
      <dgm:prSet/>
      <dgm:spPr/>
      <dgm:t>
        <a:bodyPr/>
        <a:lstStyle/>
        <a:p>
          <a:endParaRPr lang="en-US"/>
        </a:p>
      </dgm:t>
    </dgm:pt>
    <dgm:pt modelId="{2EE990EE-5A42-49B6-947E-AC380179BA10}">
      <dgm:prSet phldr="0"/>
      <dgm:spPr/>
      <dgm:t>
        <a:bodyPr/>
        <a:lstStyle/>
        <a:p>
          <a:pPr rtl="0"/>
          <a:r>
            <a:rPr lang="en-US">
              <a:latin typeface="Calibri"/>
              <a:cs typeface="Calibri"/>
            </a:rPr>
            <a:t>Oversee graduate student analysts</a:t>
          </a:r>
        </a:p>
      </dgm:t>
    </dgm:pt>
    <dgm:pt modelId="{7A3F727B-BE75-4280-83B7-C29F4F4F75D6}" type="parTrans" cxnId="{185346B1-67CB-4474-8839-EAF732BD2F0E}">
      <dgm:prSet/>
      <dgm:spPr/>
      <dgm:t>
        <a:bodyPr/>
        <a:lstStyle/>
        <a:p>
          <a:endParaRPr lang="en-US"/>
        </a:p>
      </dgm:t>
    </dgm:pt>
    <dgm:pt modelId="{16A642BC-9FF5-4D1B-8D44-FEDEC2685E11}" type="sibTrans" cxnId="{185346B1-67CB-4474-8839-EAF732BD2F0E}">
      <dgm:prSet/>
      <dgm:spPr/>
      <dgm:t>
        <a:bodyPr/>
        <a:lstStyle/>
        <a:p>
          <a:endParaRPr lang="en-US"/>
        </a:p>
      </dgm:t>
    </dgm:pt>
    <dgm:pt modelId="{646F3BA3-0EA8-49C7-937A-E5057DB8C8BA}" type="pres">
      <dgm:prSet presAssocID="{D5A241D1-4D4C-4D7A-9F36-DF75D68D145F}" presName="Name0" presStyleCnt="0">
        <dgm:presLayoutVars>
          <dgm:dir/>
          <dgm:animLvl val="lvl"/>
          <dgm:resizeHandles val="exact"/>
        </dgm:presLayoutVars>
      </dgm:prSet>
      <dgm:spPr/>
    </dgm:pt>
    <dgm:pt modelId="{5FA0CB5F-D935-4A1E-AF94-8E76ADE9B9A0}" type="pres">
      <dgm:prSet presAssocID="{EA81E471-0437-4BE6-90BB-7B0F69A49F24}" presName="composite" presStyleCnt="0"/>
      <dgm:spPr/>
    </dgm:pt>
    <dgm:pt modelId="{B6A06837-4201-4C82-BA8F-78542C940021}" type="pres">
      <dgm:prSet presAssocID="{EA81E471-0437-4BE6-90BB-7B0F69A49F24}" presName="parTx" presStyleLbl="alignNode1" presStyleIdx="0" presStyleCnt="3">
        <dgm:presLayoutVars>
          <dgm:chMax val="0"/>
          <dgm:chPref val="0"/>
          <dgm:bulletEnabled val="1"/>
        </dgm:presLayoutVars>
      </dgm:prSet>
      <dgm:spPr/>
    </dgm:pt>
    <dgm:pt modelId="{A2A8B906-BE05-43A1-B9F1-CBD05BAE1AC7}" type="pres">
      <dgm:prSet presAssocID="{EA81E471-0437-4BE6-90BB-7B0F69A49F24}" presName="desTx" presStyleLbl="alignAccFollowNode1" presStyleIdx="0" presStyleCnt="3">
        <dgm:presLayoutVars>
          <dgm:bulletEnabled val="1"/>
        </dgm:presLayoutVars>
      </dgm:prSet>
      <dgm:spPr/>
    </dgm:pt>
    <dgm:pt modelId="{9744D416-57E7-4DA6-BCF4-6E3DEA4AB857}" type="pres">
      <dgm:prSet presAssocID="{979B6A2D-D82A-415D-B8C9-31B10B9896AE}" presName="space" presStyleCnt="0"/>
      <dgm:spPr/>
    </dgm:pt>
    <dgm:pt modelId="{182BD999-CA02-4EBD-A741-F3ACB9CBA903}" type="pres">
      <dgm:prSet presAssocID="{0DF8BC73-1DE3-4C3D-928C-97B7456F08C2}" presName="composite" presStyleCnt="0"/>
      <dgm:spPr/>
    </dgm:pt>
    <dgm:pt modelId="{397E3C00-4A80-4C3B-B176-72D0C4F892B7}" type="pres">
      <dgm:prSet presAssocID="{0DF8BC73-1DE3-4C3D-928C-97B7456F08C2}" presName="parTx" presStyleLbl="alignNode1" presStyleIdx="1" presStyleCnt="3">
        <dgm:presLayoutVars>
          <dgm:chMax val="0"/>
          <dgm:chPref val="0"/>
          <dgm:bulletEnabled val="1"/>
        </dgm:presLayoutVars>
      </dgm:prSet>
      <dgm:spPr/>
    </dgm:pt>
    <dgm:pt modelId="{7EED3AA3-C4C8-497B-87AB-976EEF6B801F}" type="pres">
      <dgm:prSet presAssocID="{0DF8BC73-1DE3-4C3D-928C-97B7456F08C2}" presName="desTx" presStyleLbl="alignAccFollowNode1" presStyleIdx="1" presStyleCnt="3">
        <dgm:presLayoutVars>
          <dgm:bulletEnabled val="1"/>
        </dgm:presLayoutVars>
      </dgm:prSet>
      <dgm:spPr/>
    </dgm:pt>
    <dgm:pt modelId="{020F41A2-866F-4B09-883E-A764B04A8EBB}" type="pres">
      <dgm:prSet presAssocID="{49226F29-DC2F-4C8B-89FC-5FE3F853BAB2}" presName="space" presStyleCnt="0"/>
      <dgm:spPr/>
    </dgm:pt>
    <dgm:pt modelId="{78A9F7A6-C2AB-45B3-A6F6-B80C04196EE3}" type="pres">
      <dgm:prSet presAssocID="{4C370897-5F33-41FA-ADC0-62997648421C}" presName="composite" presStyleCnt="0"/>
      <dgm:spPr/>
    </dgm:pt>
    <dgm:pt modelId="{5D34B218-A201-46AB-90CD-153067D2D092}" type="pres">
      <dgm:prSet presAssocID="{4C370897-5F33-41FA-ADC0-62997648421C}" presName="parTx" presStyleLbl="alignNode1" presStyleIdx="2" presStyleCnt="3">
        <dgm:presLayoutVars>
          <dgm:chMax val="0"/>
          <dgm:chPref val="0"/>
          <dgm:bulletEnabled val="1"/>
        </dgm:presLayoutVars>
      </dgm:prSet>
      <dgm:spPr/>
    </dgm:pt>
    <dgm:pt modelId="{FF3002E2-70C2-491A-AF16-161B80F44215}" type="pres">
      <dgm:prSet presAssocID="{4C370897-5F33-41FA-ADC0-62997648421C}" presName="desTx" presStyleLbl="alignAccFollowNode1" presStyleIdx="2" presStyleCnt="3">
        <dgm:presLayoutVars>
          <dgm:bulletEnabled val="1"/>
        </dgm:presLayoutVars>
      </dgm:prSet>
      <dgm:spPr/>
    </dgm:pt>
  </dgm:ptLst>
  <dgm:cxnLst>
    <dgm:cxn modelId="{510CC22B-EB19-4763-A913-C821BD848FC4}" srcId="{D5A241D1-4D4C-4D7A-9F36-DF75D68D145F}" destId="{0DF8BC73-1DE3-4C3D-928C-97B7456F08C2}" srcOrd="1" destOrd="0" parTransId="{27FB01EF-7903-4E46-B751-0A15F5EBE292}" sibTransId="{49226F29-DC2F-4C8B-89FC-5FE3F853BAB2}"/>
    <dgm:cxn modelId="{903F2538-DA02-4FB4-826A-E226E8D344A9}" type="presOf" srcId="{2EE990EE-5A42-49B6-947E-AC380179BA10}" destId="{FF3002E2-70C2-491A-AF16-161B80F44215}" srcOrd="0" destOrd="1" presId="urn:microsoft.com/office/officeart/2005/8/layout/hList1"/>
    <dgm:cxn modelId="{51C8FD5B-7710-48F3-828D-55E4BFC015E1}" type="presOf" srcId="{C6791B91-E53A-4847-B231-B6567AEAF4D8}" destId="{A2A8B906-BE05-43A1-B9F1-CBD05BAE1AC7}" srcOrd="0" destOrd="0" presId="urn:microsoft.com/office/officeart/2005/8/layout/hList1"/>
    <dgm:cxn modelId="{0B334241-1BC8-4DA8-BD72-2A464CF58B32}" srcId="{EA81E471-0437-4BE6-90BB-7B0F69A49F24}" destId="{84ADA7B8-48EC-42DE-90CC-214CB2A07A26}" srcOrd="1" destOrd="0" parTransId="{0E54B87C-5DD2-4A53-97A0-EDAED884863C}" sibTransId="{BC1107FF-C95D-4627-AB95-38CA327380A3}"/>
    <dgm:cxn modelId="{6D4EBC61-61C1-4E42-99FC-B60D29E758A9}" srcId="{D5A241D1-4D4C-4D7A-9F36-DF75D68D145F}" destId="{EA81E471-0437-4BE6-90BB-7B0F69A49F24}" srcOrd="0" destOrd="0" parTransId="{46B6A15D-5342-4AA7-9A39-0F0BC0917145}" sibTransId="{979B6A2D-D82A-415D-B8C9-31B10B9896AE}"/>
    <dgm:cxn modelId="{3A74244C-1AF6-44A1-A59F-5D2A54E86061}" type="presOf" srcId="{AD7DF5A2-02AB-43B1-AC68-EC1AE7A84E51}" destId="{7EED3AA3-C4C8-497B-87AB-976EEF6B801F}" srcOrd="0" destOrd="0" presId="urn:microsoft.com/office/officeart/2005/8/layout/hList1"/>
    <dgm:cxn modelId="{B8427883-D3F6-459E-A242-6BB59238069E}" type="presOf" srcId="{D5A241D1-4D4C-4D7A-9F36-DF75D68D145F}" destId="{646F3BA3-0EA8-49C7-937A-E5057DB8C8BA}" srcOrd="0" destOrd="0" presId="urn:microsoft.com/office/officeart/2005/8/layout/hList1"/>
    <dgm:cxn modelId="{BA0D7E85-4A2E-494B-A0AA-B2DBEC1A1CD2}" type="presOf" srcId="{84ADA7B8-48EC-42DE-90CC-214CB2A07A26}" destId="{A2A8B906-BE05-43A1-B9F1-CBD05BAE1AC7}" srcOrd="0" destOrd="1" presId="urn:microsoft.com/office/officeart/2005/8/layout/hList1"/>
    <dgm:cxn modelId="{910A3D8D-FE4C-443F-8ADB-64575D5BA49C}" srcId="{EA81E471-0437-4BE6-90BB-7B0F69A49F24}" destId="{C6791B91-E53A-4847-B231-B6567AEAF4D8}" srcOrd="0" destOrd="0" parTransId="{4BB473E7-E9DD-405B-BB48-3848ED41C44E}" sibTransId="{32AF9FAB-DD20-43AE-8E5E-343CA3BA25D8}"/>
    <dgm:cxn modelId="{EFB23997-E88E-434D-8480-129D0CB5807D}" srcId="{D5A241D1-4D4C-4D7A-9F36-DF75D68D145F}" destId="{4C370897-5F33-41FA-ADC0-62997648421C}" srcOrd="2" destOrd="0" parTransId="{DBB048EF-4FEE-4000-9201-4899DC6E0EF4}" sibTransId="{6DAD8F03-631B-45B4-93B7-552E705F080E}"/>
    <dgm:cxn modelId="{D61D12AB-1991-42A1-BBB4-E465E771EEB4}" srcId="{4C370897-5F33-41FA-ADC0-62997648421C}" destId="{B272BCB8-A4A0-4D07-BFA7-FD960A7ADFF6}" srcOrd="0" destOrd="0" parTransId="{E23E441B-D845-49CC-8546-9EDD8B3F3D68}" sibTransId="{AECF0B63-7DD8-4036-A16D-56F4E558BC9C}"/>
    <dgm:cxn modelId="{185346B1-67CB-4474-8839-EAF732BD2F0E}" srcId="{4C370897-5F33-41FA-ADC0-62997648421C}" destId="{2EE990EE-5A42-49B6-947E-AC380179BA10}" srcOrd="1" destOrd="0" parTransId="{7A3F727B-BE75-4280-83B7-C29F4F4F75D6}" sibTransId="{16A642BC-9FF5-4D1B-8D44-FEDEC2685E11}"/>
    <dgm:cxn modelId="{F9E85FB5-E0C6-4C4C-B09C-8777063297B1}" type="presOf" srcId="{0DF8BC73-1DE3-4C3D-928C-97B7456F08C2}" destId="{397E3C00-4A80-4C3B-B176-72D0C4F892B7}" srcOrd="0" destOrd="0" presId="urn:microsoft.com/office/officeart/2005/8/layout/hList1"/>
    <dgm:cxn modelId="{6E5115B6-7A5F-4FD9-8678-7AC95AF4523E}" type="presOf" srcId="{4C370897-5F33-41FA-ADC0-62997648421C}" destId="{5D34B218-A201-46AB-90CD-153067D2D092}" srcOrd="0" destOrd="0" presId="urn:microsoft.com/office/officeart/2005/8/layout/hList1"/>
    <dgm:cxn modelId="{DFDAB0B6-1E9A-4223-8B61-A497E9EEE0E6}" srcId="{0DF8BC73-1DE3-4C3D-928C-97B7456F08C2}" destId="{FE612075-3741-4149-884B-531CDC784474}" srcOrd="1" destOrd="0" parTransId="{35F9D0B9-9024-483F-8862-A073B03E0F9D}" sibTransId="{6C9D161A-89FC-4EB8-A824-4A0C9B0B7628}"/>
    <dgm:cxn modelId="{16DA82BA-6A6C-4F84-BBC7-DE6E7199A034}" srcId="{0DF8BC73-1DE3-4C3D-928C-97B7456F08C2}" destId="{AD7DF5A2-02AB-43B1-AC68-EC1AE7A84E51}" srcOrd="0" destOrd="0" parTransId="{BE2611F0-E74F-4930-A85F-CCDEA7BB708D}" sibTransId="{E5F0253C-C6DA-4266-90D7-7E2BCDBD2EDB}"/>
    <dgm:cxn modelId="{8ED084BA-7931-482F-9BB9-A5E2E89CBD60}" type="presOf" srcId="{B272BCB8-A4A0-4D07-BFA7-FD960A7ADFF6}" destId="{FF3002E2-70C2-491A-AF16-161B80F44215}" srcOrd="0" destOrd="0" presId="urn:microsoft.com/office/officeart/2005/8/layout/hList1"/>
    <dgm:cxn modelId="{152B36C9-3F82-4AB7-B1E7-469DA090CE5D}" type="presOf" srcId="{FE612075-3741-4149-884B-531CDC784474}" destId="{7EED3AA3-C4C8-497B-87AB-976EEF6B801F}" srcOrd="0" destOrd="1" presId="urn:microsoft.com/office/officeart/2005/8/layout/hList1"/>
    <dgm:cxn modelId="{2AA507D0-DBF4-421C-AE00-C5C9B1EAB3E0}" type="presOf" srcId="{EA81E471-0437-4BE6-90BB-7B0F69A49F24}" destId="{B6A06837-4201-4C82-BA8F-78542C940021}" srcOrd="0" destOrd="0" presId="urn:microsoft.com/office/officeart/2005/8/layout/hList1"/>
    <dgm:cxn modelId="{B1560975-3A40-401E-ACD1-1F5BE3663D59}" type="presParOf" srcId="{646F3BA3-0EA8-49C7-937A-E5057DB8C8BA}" destId="{5FA0CB5F-D935-4A1E-AF94-8E76ADE9B9A0}" srcOrd="0" destOrd="0" presId="urn:microsoft.com/office/officeart/2005/8/layout/hList1"/>
    <dgm:cxn modelId="{99B1C030-CA41-4E27-A6E4-2FBF0713A4E3}" type="presParOf" srcId="{5FA0CB5F-D935-4A1E-AF94-8E76ADE9B9A0}" destId="{B6A06837-4201-4C82-BA8F-78542C940021}" srcOrd="0" destOrd="0" presId="urn:microsoft.com/office/officeart/2005/8/layout/hList1"/>
    <dgm:cxn modelId="{B82B0A82-D143-4185-96F6-0225750C63A5}" type="presParOf" srcId="{5FA0CB5F-D935-4A1E-AF94-8E76ADE9B9A0}" destId="{A2A8B906-BE05-43A1-B9F1-CBD05BAE1AC7}" srcOrd="1" destOrd="0" presId="urn:microsoft.com/office/officeart/2005/8/layout/hList1"/>
    <dgm:cxn modelId="{95DB2073-867A-4639-AC7B-C105B548B430}" type="presParOf" srcId="{646F3BA3-0EA8-49C7-937A-E5057DB8C8BA}" destId="{9744D416-57E7-4DA6-BCF4-6E3DEA4AB857}" srcOrd="1" destOrd="0" presId="urn:microsoft.com/office/officeart/2005/8/layout/hList1"/>
    <dgm:cxn modelId="{AB037982-31F3-448F-BFAE-5EBDB8F3D650}" type="presParOf" srcId="{646F3BA3-0EA8-49C7-937A-E5057DB8C8BA}" destId="{182BD999-CA02-4EBD-A741-F3ACB9CBA903}" srcOrd="2" destOrd="0" presId="urn:microsoft.com/office/officeart/2005/8/layout/hList1"/>
    <dgm:cxn modelId="{A11E6E8F-C618-4EE7-8792-D514306516C0}" type="presParOf" srcId="{182BD999-CA02-4EBD-A741-F3ACB9CBA903}" destId="{397E3C00-4A80-4C3B-B176-72D0C4F892B7}" srcOrd="0" destOrd="0" presId="urn:microsoft.com/office/officeart/2005/8/layout/hList1"/>
    <dgm:cxn modelId="{92C37F67-D6A1-4DF4-B852-2C284BF56D10}" type="presParOf" srcId="{182BD999-CA02-4EBD-A741-F3ACB9CBA903}" destId="{7EED3AA3-C4C8-497B-87AB-976EEF6B801F}" srcOrd="1" destOrd="0" presId="urn:microsoft.com/office/officeart/2005/8/layout/hList1"/>
    <dgm:cxn modelId="{A2C46732-BA22-46B6-A344-3BC723EC5539}" type="presParOf" srcId="{646F3BA3-0EA8-49C7-937A-E5057DB8C8BA}" destId="{020F41A2-866F-4B09-883E-A764B04A8EBB}" srcOrd="3" destOrd="0" presId="urn:microsoft.com/office/officeart/2005/8/layout/hList1"/>
    <dgm:cxn modelId="{7C8C7AE4-796A-420A-831D-FCF32C186571}" type="presParOf" srcId="{646F3BA3-0EA8-49C7-937A-E5057DB8C8BA}" destId="{78A9F7A6-C2AB-45B3-A6F6-B80C04196EE3}" srcOrd="4" destOrd="0" presId="urn:microsoft.com/office/officeart/2005/8/layout/hList1"/>
    <dgm:cxn modelId="{1FC138D8-F4B7-466C-8AAA-7C35A3D1FAE1}" type="presParOf" srcId="{78A9F7A6-C2AB-45B3-A6F6-B80C04196EE3}" destId="{5D34B218-A201-46AB-90CD-153067D2D092}" srcOrd="0" destOrd="0" presId="urn:microsoft.com/office/officeart/2005/8/layout/hList1"/>
    <dgm:cxn modelId="{92237858-D22D-4E70-A054-C74F4232A16B}" type="presParOf" srcId="{78A9F7A6-C2AB-45B3-A6F6-B80C04196EE3}" destId="{FF3002E2-70C2-491A-AF16-161B80F4421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06837-4201-4C82-BA8F-78542C940021}">
      <dsp:nvSpPr>
        <dsp:cNvPr id="0" name=""/>
        <dsp:cNvSpPr/>
      </dsp:nvSpPr>
      <dsp:spPr>
        <a:xfrm>
          <a:off x="2185" y="65847"/>
          <a:ext cx="2130821" cy="75950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Jocelyn Crim &amp; Susan Boyle</a:t>
          </a:r>
        </a:p>
      </dsp:txBody>
      <dsp:txXfrm>
        <a:off x="2185" y="65847"/>
        <a:ext cx="2130821" cy="759505"/>
      </dsp:txXfrm>
    </dsp:sp>
    <dsp:sp modelId="{A2A8B906-BE05-43A1-B9F1-CBD05BAE1AC7}">
      <dsp:nvSpPr>
        <dsp:cNvPr id="0" name=""/>
        <dsp:cNvSpPr/>
      </dsp:nvSpPr>
      <dsp:spPr>
        <a:xfrm>
          <a:off x="2185" y="825352"/>
          <a:ext cx="2130821" cy="299754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a:cs typeface="Calibri"/>
            </a:rPr>
            <a:t>Identify courses for sampling</a:t>
          </a:r>
        </a:p>
        <a:p>
          <a:pPr marL="228600" lvl="1" indent="-228600" algn="l" defTabSz="933450" rtl="0">
            <a:lnSpc>
              <a:spcPct val="90000"/>
            </a:lnSpc>
            <a:spcBef>
              <a:spcPct val="0"/>
            </a:spcBef>
            <a:spcAft>
              <a:spcPct val="15000"/>
            </a:spcAft>
            <a:buChar char="•"/>
          </a:pPr>
          <a:r>
            <a:rPr lang="en-US" sz="2100" kern="1200">
              <a:latin typeface="Calibri"/>
              <a:cs typeface="Calibri"/>
            </a:rPr>
            <a:t>Correspond with College Deans/Dept Chairs  for survey distribution</a:t>
          </a:r>
        </a:p>
      </dsp:txBody>
      <dsp:txXfrm>
        <a:off x="2185" y="825352"/>
        <a:ext cx="2130821" cy="2997540"/>
      </dsp:txXfrm>
    </dsp:sp>
    <dsp:sp modelId="{397E3C00-4A80-4C3B-B176-72D0C4F892B7}">
      <dsp:nvSpPr>
        <dsp:cNvPr id="0" name=""/>
        <dsp:cNvSpPr/>
      </dsp:nvSpPr>
      <dsp:spPr>
        <a:xfrm>
          <a:off x="2431322" y="65847"/>
          <a:ext cx="2130821" cy="75950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Kate Gresham</a:t>
          </a:r>
        </a:p>
      </dsp:txBody>
      <dsp:txXfrm>
        <a:off x="2431322" y="65847"/>
        <a:ext cx="2130821" cy="759505"/>
      </dsp:txXfrm>
    </dsp:sp>
    <dsp:sp modelId="{7EED3AA3-C4C8-497B-87AB-976EEF6B801F}">
      <dsp:nvSpPr>
        <dsp:cNvPr id="0" name=""/>
        <dsp:cNvSpPr/>
      </dsp:nvSpPr>
      <dsp:spPr>
        <a:xfrm>
          <a:off x="2431322" y="825352"/>
          <a:ext cx="2130821" cy="299754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a:cs typeface="Calibri"/>
            </a:rPr>
            <a:t>Monitor fieldwork</a:t>
          </a:r>
        </a:p>
        <a:p>
          <a:pPr marL="228600" lvl="1" indent="-228600" algn="l" defTabSz="933450" rtl="0">
            <a:lnSpc>
              <a:spcPct val="90000"/>
            </a:lnSpc>
            <a:spcBef>
              <a:spcPct val="0"/>
            </a:spcBef>
            <a:spcAft>
              <a:spcPct val="15000"/>
            </a:spcAft>
            <a:buChar char="•"/>
          </a:pPr>
          <a:r>
            <a:rPr lang="en-US" sz="2100" kern="1200">
              <a:latin typeface="Calibri"/>
              <a:cs typeface="Calibri"/>
            </a:rPr>
            <a:t>Send emails &amp; reminders</a:t>
          </a:r>
        </a:p>
      </dsp:txBody>
      <dsp:txXfrm>
        <a:off x="2431322" y="825352"/>
        <a:ext cx="2130821" cy="2997540"/>
      </dsp:txXfrm>
    </dsp:sp>
    <dsp:sp modelId="{5D34B218-A201-46AB-90CD-153067D2D092}">
      <dsp:nvSpPr>
        <dsp:cNvPr id="0" name=""/>
        <dsp:cNvSpPr/>
      </dsp:nvSpPr>
      <dsp:spPr>
        <a:xfrm>
          <a:off x="4860458" y="65847"/>
          <a:ext cx="2130821" cy="75950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Meg Merrill &amp; Ben Trotter</a:t>
          </a:r>
        </a:p>
      </dsp:txBody>
      <dsp:txXfrm>
        <a:off x="4860458" y="65847"/>
        <a:ext cx="2130821" cy="759505"/>
      </dsp:txXfrm>
    </dsp:sp>
    <dsp:sp modelId="{FF3002E2-70C2-491A-AF16-161B80F44215}">
      <dsp:nvSpPr>
        <dsp:cNvPr id="0" name=""/>
        <dsp:cNvSpPr/>
      </dsp:nvSpPr>
      <dsp:spPr>
        <a:xfrm>
          <a:off x="4860458" y="825352"/>
          <a:ext cx="2130821" cy="299754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a:cs typeface="Calibri"/>
            </a:rPr>
            <a:t>Primary data analysis</a:t>
          </a:r>
        </a:p>
        <a:p>
          <a:pPr marL="228600" lvl="1" indent="-228600" algn="l" defTabSz="933450" rtl="0">
            <a:lnSpc>
              <a:spcPct val="90000"/>
            </a:lnSpc>
            <a:spcBef>
              <a:spcPct val="0"/>
            </a:spcBef>
            <a:spcAft>
              <a:spcPct val="15000"/>
            </a:spcAft>
            <a:buChar char="•"/>
          </a:pPr>
          <a:r>
            <a:rPr lang="en-US" sz="2100" kern="1200">
              <a:latin typeface="Calibri"/>
              <a:cs typeface="Calibri"/>
            </a:rPr>
            <a:t>Oversee graduate student analysts</a:t>
          </a:r>
        </a:p>
      </dsp:txBody>
      <dsp:txXfrm>
        <a:off x="4860458" y="825352"/>
        <a:ext cx="2130821" cy="29975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116002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5</a:t>
            </a:fld>
            <a:endParaRPr lang="en-US"/>
          </a:p>
        </p:txBody>
      </p:sp>
    </p:spTree>
    <p:extLst>
      <p:ext uri="{BB962C8B-B14F-4D97-AF65-F5344CB8AC3E}">
        <p14:creationId xmlns:p14="http://schemas.microsoft.com/office/powerpoint/2010/main" val="328932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417556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407089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10</a:t>
            </a:fld>
            <a:endParaRPr lang="en-US"/>
          </a:p>
        </p:txBody>
      </p:sp>
    </p:spTree>
    <p:extLst>
      <p:ext uri="{BB962C8B-B14F-4D97-AF65-F5344CB8AC3E}">
        <p14:creationId xmlns:p14="http://schemas.microsoft.com/office/powerpoint/2010/main" val="117080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7317996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4/6/2023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4/6/2023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4/6/2023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4/6/2023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mailto:SusanBoyle@usf.edu" TargetMode="External"/><Relationship Id="rId7" Type="http://schemas.openxmlformats.org/officeDocument/2006/relationships/hyperlink" Target="mailto:btrotter1@usf.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mmerrill1@usf.edu" TargetMode="External"/><Relationship Id="rId5" Type="http://schemas.openxmlformats.org/officeDocument/2006/relationships/hyperlink" Target="mailto:kate6@usf.edu" TargetMode="External"/><Relationship Id="rId4" Type="http://schemas.openxmlformats.org/officeDocument/2006/relationships/hyperlink" Target="mailto:raejurlina@usf.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fontScale="90000"/>
          </a:bodyPr>
          <a:lstStyle/>
          <a:p>
            <a:r>
              <a:rPr lang="en-US" sz="3100">
                <a:ea typeface="+mj-lt"/>
                <a:cs typeface="+mj-lt"/>
              </a:rPr>
              <a:t>"Quantifying preferences of USF students for physical textbooks vs. electronic resources"</a:t>
            </a:r>
            <a:br>
              <a:rPr lang="en-US" sz="3100"/>
            </a:br>
            <a:r>
              <a:rPr lang="en-US" sz="1800"/>
              <a:t>LIS 6271 Research methods </a:t>
            </a:r>
            <a:br>
              <a:rPr lang="en-US" sz="1800"/>
            </a:br>
            <a:r>
              <a:rPr lang="en-US" sz="1800"/>
              <a:t>e-presentation</a:t>
            </a:r>
          </a:p>
        </p:txBody>
      </p:sp>
      <p:pic>
        <p:nvPicPr>
          <p:cNvPr id="4" name="Picture Placeholder 3" title="Open book on table, blurred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Subtitle 6"/>
          <p:cNvSpPr>
            <a:spLocks noGrp="1"/>
          </p:cNvSpPr>
          <p:nvPr>
            <p:ph type="subTitle" idx="1"/>
          </p:nvPr>
        </p:nvSpPr>
        <p:spPr>
          <a:xfrm>
            <a:off x="1104900" y="4613384"/>
            <a:ext cx="5734050" cy="955565"/>
          </a:xfrm>
        </p:spPr>
        <p:txBody>
          <a:bodyPr vert="horz" lIns="0" tIns="45720" rIns="0" bIns="45720" rtlCol="0" anchor="t">
            <a:normAutofit/>
          </a:bodyPr>
          <a:lstStyle/>
          <a:p>
            <a:r>
              <a:rPr lang="en-US"/>
              <a:t>Fall 2020</a:t>
            </a:r>
          </a:p>
          <a:p>
            <a:r>
              <a:rPr lang="en-US"/>
              <a:t>Team Boyle/Crim/Gresham/Merrill/Trotter</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Resources - Budget</a:t>
            </a:r>
          </a:p>
        </p:txBody>
      </p:sp>
      <p:graphicFrame>
        <p:nvGraphicFramePr>
          <p:cNvPr id="1318" name="Table 1318">
            <a:extLst>
              <a:ext uri="{FF2B5EF4-FFF2-40B4-BE49-F238E27FC236}">
                <a16:creationId xmlns:a16="http://schemas.microsoft.com/office/drawing/2014/main" id="{E106C500-1E51-445B-B8D1-A65DF3A4340C}"/>
              </a:ext>
            </a:extLst>
          </p:cNvPr>
          <p:cNvGraphicFramePr>
            <a:graphicFrameLocks noGrp="1"/>
          </p:cNvGraphicFramePr>
          <p:nvPr>
            <p:ph idx="1"/>
            <p:extLst>
              <p:ext uri="{D42A27DB-BD31-4B8C-83A1-F6EECF244321}">
                <p14:modId xmlns:p14="http://schemas.microsoft.com/office/powerpoint/2010/main" val="1594764151"/>
              </p:ext>
            </p:extLst>
          </p:nvPr>
        </p:nvGraphicFramePr>
        <p:xfrm>
          <a:off x="1419376" y="1945640"/>
          <a:ext cx="9385902" cy="3586479"/>
        </p:xfrm>
        <a:graphic>
          <a:graphicData uri="http://schemas.openxmlformats.org/drawingml/2006/table">
            <a:tbl>
              <a:tblPr firstRow="1" bandRow="1">
                <a:tableStyleId>{5C22544A-7EE6-4342-B048-85BDC9FD1C3A}</a:tableStyleId>
              </a:tblPr>
              <a:tblGrid>
                <a:gridCol w="7426474">
                  <a:extLst>
                    <a:ext uri="{9D8B030D-6E8A-4147-A177-3AD203B41FA5}">
                      <a16:colId xmlns:a16="http://schemas.microsoft.com/office/drawing/2014/main" val="672737360"/>
                    </a:ext>
                  </a:extLst>
                </a:gridCol>
                <a:gridCol w="1959428">
                  <a:extLst>
                    <a:ext uri="{9D8B030D-6E8A-4147-A177-3AD203B41FA5}">
                      <a16:colId xmlns:a16="http://schemas.microsoft.com/office/drawing/2014/main" val="1883899156"/>
                    </a:ext>
                  </a:extLst>
                </a:gridCol>
              </a:tblGrid>
              <a:tr h="370840">
                <a:tc>
                  <a:txBody>
                    <a:bodyPr/>
                    <a:lstStyle/>
                    <a:p>
                      <a:endParaRPr lang="en-US"/>
                    </a:p>
                  </a:txBody>
                  <a:tcPr/>
                </a:tc>
                <a:tc>
                  <a:txBody>
                    <a:bodyPr/>
                    <a:lstStyle/>
                    <a:p>
                      <a:pPr algn="r"/>
                      <a:r>
                        <a:rPr lang="en-US"/>
                        <a:t>Budget</a:t>
                      </a:r>
                    </a:p>
                  </a:txBody>
                  <a:tcPr anchor="b"/>
                </a:tc>
                <a:extLst>
                  <a:ext uri="{0D108BD9-81ED-4DB2-BD59-A6C34878D82A}">
                    <a16:rowId xmlns:a16="http://schemas.microsoft.com/office/drawing/2014/main" val="2683042460"/>
                  </a:ext>
                </a:extLst>
              </a:tr>
              <a:tr h="370840">
                <a:tc>
                  <a:txBody>
                    <a:bodyPr/>
                    <a:lstStyle/>
                    <a:p>
                      <a:r>
                        <a:rPr lang="en-US"/>
                        <a:t>Access to Qualtrics (USF License)</a:t>
                      </a:r>
                    </a:p>
                  </a:txBody>
                  <a:tcPr/>
                </a:tc>
                <a:tc>
                  <a:txBody>
                    <a:bodyPr/>
                    <a:lstStyle/>
                    <a:p>
                      <a:pPr algn="r"/>
                      <a:r>
                        <a:rPr lang="en-US"/>
                        <a:t>$0</a:t>
                      </a:r>
                    </a:p>
                  </a:txBody>
                  <a:tcPr/>
                </a:tc>
                <a:extLst>
                  <a:ext uri="{0D108BD9-81ED-4DB2-BD59-A6C34878D82A}">
                    <a16:rowId xmlns:a16="http://schemas.microsoft.com/office/drawing/2014/main" val="2681389089"/>
                  </a:ext>
                </a:extLst>
              </a:tr>
              <a:tr h="370840">
                <a:tc>
                  <a:txBody>
                    <a:bodyPr/>
                    <a:lstStyle/>
                    <a:p>
                      <a:r>
                        <a:rPr lang="en-US"/>
                        <a:t>Respondent Incentives: </a:t>
                      </a:r>
                    </a:p>
                    <a:p>
                      <a:pPr lvl="0">
                        <a:buNone/>
                      </a:pPr>
                      <a:r>
                        <a:rPr lang="en-US"/>
                        <a:t>$5 Amazon E-gift cards per completed survey,</a:t>
                      </a:r>
                    </a:p>
                    <a:p>
                      <a:pPr lvl="0">
                        <a:buNone/>
                      </a:pPr>
                      <a:r>
                        <a:rPr lang="en-US"/>
                        <a:t>Total of 1590 outgoing invitations</a:t>
                      </a:r>
                    </a:p>
                    <a:p>
                      <a:pPr lvl="0">
                        <a:buNone/>
                      </a:pPr>
                      <a:r>
                        <a:rPr lang="en-US"/>
                        <a:t>Estimated response rate 50%</a:t>
                      </a:r>
                    </a:p>
                    <a:p>
                      <a:pPr lvl="0">
                        <a:buNone/>
                      </a:pPr>
                      <a:r>
                        <a:rPr lang="en-US"/>
                        <a:t>1590 x .5 = 795 Completes x $5 incentive</a:t>
                      </a:r>
                    </a:p>
                  </a:txBody>
                  <a:tcPr/>
                </a:tc>
                <a:tc>
                  <a:txBody>
                    <a:bodyPr/>
                    <a:lstStyle/>
                    <a:p>
                      <a:pPr algn="r"/>
                      <a:r>
                        <a:rPr lang="en-US"/>
                        <a:t>$3,975</a:t>
                      </a:r>
                    </a:p>
                  </a:txBody>
                  <a:tcPr anchor="b"/>
                </a:tc>
                <a:extLst>
                  <a:ext uri="{0D108BD9-81ED-4DB2-BD59-A6C34878D82A}">
                    <a16:rowId xmlns:a16="http://schemas.microsoft.com/office/drawing/2014/main" val="3217821969"/>
                  </a:ext>
                </a:extLst>
              </a:tr>
              <a:tr h="370840">
                <a:tc>
                  <a:txBody>
                    <a:bodyPr/>
                    <a:lstStyle/>
                    <a:p>
                      <a:r>
                        <a:rPr lang="en-US"/>
                        <a:t>2 Graduate students to conduct analysis at $12/hour for approximately 6 hours each</a:t>
                      </a:r>
                    </a:p>
                  </a:txBody>
                  <a:tcPr/>
                </a:tc>
                <a:tc>
                  <a:txBody>
                    <a:bodyPr/>
                    <a:lstStyle/>
                    <a:p>
                      <a:pPr marL="0" algn="r" defTabSz="914400" rtl="0" eaLnBrk="1" latinLnBrk="0" hangingPunct="1"/>
                      <a:r>
                        <a:rPr lang="en-US" sz="1800" kern="1200">
                          <a:solidFill>
                            <a:schemeClr val="dk1"/>
                          </a:solidFill>
                          <a:latin typeface="+mn-lt"/>
                          <a:ea typeface="+mn-ea"/>
                          <a:cs typeface="+mn-cs"/>
                        </a:rPr>
                        <a:t>$144</a:t>
                      </a:r>
                    </a:p>
                  </a:txBody>
                  <a:tcPr anchor="b"/>
                </a:tc>
                <a:extLst>
                  <a:ext uri="{0D108BD9-81ED-4DB2-BD59-A6C34878D82A}">
                    <a16:rowId xmlns:a16="http://schemas.microsoft.com/office/drawing/2014/main" val="2054653014"/>
                  </a:ext>
                </a:extLst>
              </a:tr>
              <a:tr h="370839">
                <a:tc>
                  <a:txBody>
                    <a:bodyPr/>
                    <a:lstStyle/>
                    <a:p>
                      <a:pPr lvl="0">
                        <a:buNone/>
                      </a:pPr>
                      <a:endParaRPr lang="en-US" b="1"/>
                    </a:p>
                  </a:txBody>
                  <a:tcPr/>
                </a:tc>
                <a:tc>
                  <a:txBody>
                    <a:bodyPr/>
                    <a:lstStyle/>
                    <a:p>
                      <a:pPr marL="0" lvl="0" algn="r" defTabSz="914400">
                        <a:buNone/>
                      </a:pPr>
                      <a:endParaRPr lang="en-US" sz="1800" b="1" kern="1200">
                        <a:solidFill>
                          <a:schemeClr val="dk1"/>
                        </a:solidFill>
                        <a:latin typeface="+mn-lt"/>
                        <a:ea typeface="+mn-ea"/>
                        <a:cs typeface="+mn-cs"/>
                      </a:endParaRPr>
                    </a:p>
                  </a:txBody>
                  <a:tcPr/>
                </a:tc>
                <a:extLst>
                  <a:ext uri="{0D108BD9-81ED-4DB2-BD59-A6C34878D82A}">
                    <a16:rowId xmlns:a16="http://schemas.microsoft.com/office/drawing/2014/main" val="354457648"/>
                  </a:ext>
                </a:extLst>
              </a:tr>
              <a:tr h="370840">
                <a:tc>
                  <a:txBody>
                    <a:bodyPr/>
                    <a:lstStyle/>
                    <a:p>
                      <a:pPr lvl="0">
                        <a:buNone/>
                      </a:pPr>
                      <a:r>
                        <a:rPr lang="en-US" b="1"/>
                        <a:t>TOTAL</a:t>
                      </a:r>
                      <a:endParaRPr lang="en-US"/>
                    </a:p>
                  </a:txBody>
                  <a:tcPr/>
                </a:tc>
                <a:tc>
                  <a:txBody>
                    <a:bodyPr/>
                    <a:lstStyle/>
                    <a:p>
                      <a:pPr marL="0" lvl="0" algn="r" defTabSz="914400" rtl="0">
                        <a:buNone/>
                      </a:pPr>
                      <a:r>
                        <a:rPr lang="en-US" sz="1800" b="1" kern="1200">
                          <a:solidFill>
                            <a:schemeClr val="dk1"/>
                          </a:solidFill>
                          <a:latin typeface="+mn-lt"/>
                          <a:ea typeface="+mn-ea"/>
                          <a:cs typeface="+mn-cs"/>
                        </a:rPr>
                        <a:t>$4,119</a:t>
                      </a:r>
                      <a:endParaRPr lang="en-US"/>
                    </a:p>
                  </a:txBody>
                  <a:tcPr/>
                </a:tc>
                <a:extLst>
                  <a:ext uri="{0D108BD9-81ED-4DB2-BD59-A6C34878D82A}">
                    <a16:rowId xmlns:a16="http://schemas.microsoft.com/office/drawing/2014/main" val="1656586466"/>
                  </a:ext>
                </a:extLst>
              </a:tr>
            </a:tbl>
          </a:graphicData>
        </a:graphic>
      </p:graphicFrame>
      <p:pic>
        <p:nvPicPr>
          <p:cNvPr id="3" name="budget">
            <a:hlinkClick r:id="" action="ppaction://media"/>
            <a:extLst>
              <a:ext uri="{FF2B5EF4-FFF2-40B4-BE49-F238E27FC236}">
                <a16:creationId xmlns:a16="http://schemas.microsoft.com/office/drawing/2014/main" id="{46CBB79C-361B-47F6-94BE-C42B2FE716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 y="5979160"/>
            <a:ext cx="406400" cy="406400"/>
          </a:xfrm>
          <a:prstGeom prst="rect">
            <a:avLst/>
          </a:prstGeom>
        </p:spPr>
      </p:pic>
    </p:spTree>
    <p:extLst>
      <p:ext uri="{BB962C8B-B14F-4D97-AF65-F5344CB8AC3E}">
        <p14:creationId xmlns:p14="http://schemas.microsoft.com/office/powerpoint/2010/main" val="34636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3" name="Subtitle 2"/>
          <p:cNvSpPr>
            <a:spLocks noGrp="1"/>
          </p:cNvSpPr>
          <p:nvPr>
            <p:ph type="subTitle" idx="1"/>
          </p:nvPr>
        </p:nvSpPr>
        <p:spPr>
          <a:xfrm>
            <a:off x="6703058" y="4176504"/>
            <a:ext cx="4559301" cy="1737885"/>
          </a:xfrm>
        </p:spPr>
        <p:txBody>
          <a:bodyPr vert="horz" lIns="0" tIns="45720" rIns="0" bIns="45720" rtlCol="0" anchor="t">
            <a:normAutofit/>
          </a:bodyPr>
          <a:lstStyle/>
          <a:p>
            <a:pPr algn="r"/>
            <a:r>
              <a:rPr lang="en-US"/>
              <a:t>For more information, contact:</a:t>
            </a:r>
          </a:p>
          <a:p>
            <a:pPr algn="r"/>
            <a:r>
              <a:rPr lang="en-US" sz="1600">
                <a:ea typeface="+mn-lt"/>
                <a:cs typeface="+mn-lt"/>
              </a:rPr>
              <a:t>Susan Boyle:  </a:t>
            </a:r>
            <a:r>
              <a:rPr lang="en-US" sz="1600" u="sng">
                <a:ea typeface="+mn-lt"/>
                <a:cs typeface="+mn-lt"/>
                <a:hlinkClick r:id="rId3"/>
              </a:rPr>
              <a:t>SusanBoyle@usf.edu</a:t>
            </a:r>
            <a:endParaRPr lang="en-US" sz="1600">
              <a:ea typeface="+mn-lt"/>
              <a:cs typeface="+mn-lt"/>
            </a:endParaRPr>
          </a:p>
          <a:p>
            <a:pPr algn="r"/>
            <a:r>
              <a:rPr lang="en-US" sz="1600">
                <a:ea typeface="+mn-lt"/>
                <a:cs typeface="+mn-lt"/>
              </a:rPr>
              <a:t>Jocelyn Crim:  </a:t>
            </a:r>
            <a:r>
              <a:rPr lang="en-US" sz="1600" u="sng">
                <a:ea typeface="+mn-lt"/>
                <a:cs typeface="+mn-lt"/>
                <a:hlinkClick r:id="rId4"/>
              </a:rPr>
              <a:t>raejurlina@usf.edu</a:t>
            </a:r>
            <a:endParaRPr lang="en-US" sz="1600">
              <a:ea typeface="+mn-lt"/>
              <a:cs typeface="+mn-lt"/>
            </a:endParaRPr>
          </a:p>
          <a:p>
            <a:pPr algn="r"/>
            <a:r>
              <a:rPr lang="en-US" sz="1600">
                <a:ea typeface="+mn-lt"/>
                <a:cs typeface="+mn-lt"/>
              </a:rPr>
              <a:t>Kate Gresham: </a:t>
            </a:r>
            <a:r>
              <a:rPr lang="en-US" sz="1600" u="sng">
                <a:ea typeface="+mn-lt"/>
                <a:cs typeface="+mn-lt"/>
                <a:hlinkClick r:id="rId5"/>
              </a:rPr>
              <a:t>kate6@usf.edu</a:t>
            </a:r>
            <a:endParaRPr lang="en-US" sz="1600">
              <a:ea typeface="+mn-lt"/>
              <a:cs typeface="+mn-lt"/>
            </a:endParaRPr>
          </a:p>
          <a:p>
            <a:pPr algn="r"/>
            <a:r>
              <a:rPr lang="en-US" sz="1600">
                <a:ea typeface="+mn-lt"/>
                <a:cs typeface="+mn-lt"/>
              </a:rPr>
              <a:t>Meg Merrill: </a:t>
            </a:r>
            <a:r>
              <a:rPr lang="en-US" sz="1600" u="sng">
                <a:ea typeface="+mn-lt"/>
                <a:cs typeface="+mn-lt"/>
                <a:hlinkClick r:id="rId6"/>
              </a:rPr>
              <a:t>mmerrill1@usf.edu</a:t>
            </a:r>
            <a:endParaRPr lang="en-US" sz="1600">
              <a:ea typeface="+mn-lt"/>
              <a:cs typeface="+mn-lt"/>
            </a:endParaRPr>
          </a:p>
          <a:p>
            <a:pPr algn="r"/>
            <a:r>
              <a:rPr lang="en-US" sz="1600">
                <a:ea typeface="+mn-lt"/>
                <a:cs typeface="+mn-lt"/>
              </a:rPr>
              <a:t>Ben Trotter: </a:t>
            </a:r>
            <a:r>
              <a:rPr lang="en-US" sz="1600" u="sng">
                <a:ea typeface="+mn-lt"/>
                <a:cs typeface="+mn-lt"/>
                <a:hlinkClick r:id="rId7"/>
              </a:rPr>
              <a:t>btrotter1@usf.edu</a:t>
            </a:r>
            <a:endParaRPr lang="en-US" sz="1600">
              <a:ea typeface="+mn-lt"/>
              <a:cs typeface="+mn-lt"/>
            </a:endParaRPr>
          </a:p>
          <a:p>
            <a:endParaRPr lang="en-US"/>
          </a:p>
          <a:p>
            <a:endParaRPr lang="en-US"/>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D8127-95D5-4937-854C-4F52E13D9626}"/>
              </a:ext>
            </a:extLst>
          </p:cNvPr>
          <p:cNvSpPr>
            <a:spLocks noGrp="1"/>
          </p:cNvSpPr>
          <p:nvPr>
            <p:ph type="title"/>
          </p:nvPr>
        </p:nvSpPr>
        <p:spPr>
          <a:xfrm>
            <a:off x="686834" y="1153572"/>
            <a:ext cx="3200400" cy="4461163"/>
          </a:xfrm>
        </p:spPr>
        <p:txBody>
          <a:bodyPr>
            <a:normAutofit/>
          </a:bodyPr>
          <a:lstStyle/>
          <a:p>
            <a:r>
              <a:rPr lang="en-US">
                <a:solidFill>
                  <a:srgbClr val="FFFFFF"/>
                </a:solidFill>
              </a:rPr>
              <a:t>Significance of the Study/Research Goal &amp; Questions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05C705-51B5-4C94-8D31-B6BD106843E5}"/>
              </a:ext>
            </a:extLst>
          </p:cNvPr>
          <p:cNvSpPr>
            <a:spLocks noGrp="1"/>
          </p:cNvSpPr>
          <p:nvPr>
            <p:ph idx="1"/>
          </p:nvPr>
        </p:nvSpPr>
        <p:spPr>
          <a:xfrm>
            <a:off x="4447308" y="591344"/>
            <a:ext cx="6906491" cy="5585619"/>
          </a:xfrm>
        </p:spPr>
        <p:txBody>
          <a:bodyPr vert="horz" lIns="0" tIns="45720" rIns="0" bIns="45720" rtlCol="0" anchor="ctr">
            <a:normAutofit/>
          </a:bodyPr>
          <a:lstStyle/>
          <a:p>
            <a:r>
              <a:rPr lang="en-US">
                <a:ea typeface="+mn-lt"/>
                <a:cs typeface="+mn-lt"/>
              </a:rPr>
              <a:t>This study is an attempt to understand the link between students having a choice of format for their textbook (as e-book or printed) and their academic outcomes and student experience</a:t>
            </a:r>
          </a:p>
          <a:p>
            <a:r>
              <a:rPr lang="en-US">
                <a:ea typeface="+mn-lt"/>
                <a:cs typeface="+mn-lt"/>
              </a:rPr>
              <a:t>The study will also investigate the effects, if any, the COVID-19 pandemic of 2020 had on student choice between selection of e-textbook or print textbook</a:t>
            </a:r>
            <a:endParaRPr lang="en-US"/>
          </a:p>
        </p:txBody>
      </p:sp>
      <p:pic>
        <p:nvPicPr>
          <p:cNvPr id="5" name="slide 2">
            <a:hlinkClick r:id="" action="ppaction://media"/>
            <a:extLst>
              <a:ext uri="{FF2B5EF4-FFF2-40B4-BE49-F238E27FC236}">
                <a16:creationId xmlns:a16="http://schemas.microsoft.com/office/drawing/2014/main" id="{6BE0DE6C-7F50-48BF-B683-FA06ABC04B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2404" y="5428316"/>
            <a:ext cx="730250" cy="730250"/>
          </a:xfrm>
          <a:prstGeom prst="rect">
            <a:avLst/>
          </a:prstGeom>
        </p:spPr>
      </p:pic>
    </p:spTree>
    <p:extLst>
      <p:ext uri="{BB962C8B-B14F-4D97-AF65-F5344CB8AC3E}">
        <p14:creationId xmlns:p14="http://schemas.microsoft.com/office/powerpoint/2010/main" val="29144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D8127-95D5-4937-854C-4F52E13D9626}"/>
              </a:ext>
            </a:extLst>
          </p:cNvPr>
          <p:cNvSpPr>
            <a:spLocks noGrp="1"/>
          </p:cNvSpPr>
          <p:nvPr>
            <p:ph type="title"/>
          </p:nvPr>
        </p:nvSpPr>
        <p:spPr>
          <a:xfrm>
            <a:off x="686834" y="1153572"/>
            <a:ext cx="3200400" cy="4461163"/>
          </a:xfrm>
        </p:spPr>
        <p:txBody>
          <a:bodyPr>
            <a:normAutofit/>
          </a:bodyPr>
          <a:lstStyle/>
          <a:p>
            <a:r>
              <a:rPr lang="en-US">
                <a:solidFill>
                  <a:srgbClr val="FFFFFF"/>
                </a:solidFill>
              </a:rPr>
              <a:t>Research Problem/Needs Assessment</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05C705-51B5-4C94-8D31-B6BD106843E5}"/>
              </a:ext>
            </a:extLst>
          </p:cNvPr>
          <p:cNvSpPr>
            <a:spLocks noGrp="1"/>
          </p:cNvSpPr>
          <p:nvPr>
            <p:ph idx="1"/>
          </p:nvPr>
        </p:nvSpPr>
        <p:spPr>
          <a:xfrm>
            <a:off x="4447308" y="535315"/>
            <a:ext cx="6906491" cy="5585619"/>
          </a:xfrm>
        </p:spPr>
        <p:txBody>
          <a:bodyPr vert="horz" lIns="0" tIns="45720" rIns="0" bIns="45720" rtlCol="0" anchor="ctr">
            <a:normAutofit/>
          </a:bodyPr>
          <a:lstStyle/>
          <a:p>
            <a:r>
              <a:rPr lang="en-US">
                <a:ea typeface="+mn-lt"/>
                <a:cs typeface="+mn-lt"/>
              </a:rPr>
              <a:t>Recent research shows that the switchover to e-texts has not been easy</a:t>
            </a:r>
          </a:p>
          <a:p>
            <a:r>
              <a:rPr lang="en-US">
                <a:ea typeface="+mn-lt"/>
                <a:cs typeface="+mn-lt"/>
              </a:rPr>
              <a:t> Sales of e-books have stalled, and several small studies show that students prefer the printed textbook to the e-book format (Gregory &amp; Cox, 2017)  </a:t>
            </a:r>
          </a:p>
          <a:p>
            <a:r>
              <a:rPr lang="en-US">
                <a:ea typeface="+mn-lt"/>
                <a:cs typeface="+mn-lt"/>
              </a:rPr>
              <a:t>Before more schools mandate the use of e-textbooks over printed texts, and before printed texts become hard to find (or nearly impossible to afford), more information is needed on student preference, learning style and usage of texts in both formats  </a:t>
            </a:r>
          </a:p>
          <a:p>
            <a:r>
              <a:rPr lang="en-US">
                <a:ea typeface="+mn-lt"/>
                <a:cs typeface="+mn-lt"/>
              </a:rPr>
              <a:t>Today’s focus on e-textbooks over printed materials might be disadvantageous to certain students in terms of their grades or their satisfaction with the course </a:t>
            </a:r>
            <a:endParaRPr lang="en-US"/>
          </a:p>
        </p:txBody>
      </p:sp>
      <p:pic>
        <p:nvPicPr>
          <p:cNvPr id="4" name="slide3">
            <a:hlinkClick r:id="" action="ppaction://media"/>
            <a:extLst>
              <a:ext uri="{FF2B5EF4-FFF2-40B4-BE49-F238E27FC236}">
                <a16:creationId xmlns:a16="http://schemas.microsoft.com/office/drawing/2014/main" id="{E2DBE63F-BE97-44BB-A438-93CB1BC94C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03463" y="5742081"/>
            <a:ext cx="730250" cy="730250"/>
          </a:xfrm>
          <a:prstGeom prst="rect">
            <a:avLst/>
          </a:prstGeom>
        </p:spPr>
      </p:pic>
    </p:spTree>
    <p:extLst>
      <p:ext uri="{BB962C8B-B14F-4D97-AF65-F5344CB8AC3E}">
        <p14:creationId xmlns:p14="http://schemas.microsoft.com/office/powerpoint/2010/main" val="32346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1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Literature Review – Part One</a:t>
            </a:r>
          </a:p>
        </p:txBody>
      </p:sp>
      <p:sp>
        <p:nvSpPr>
          <p:cNvPr id="3" name="TextBox 2">
            <a:extLst>
              <a:ext uri="{FF2B5EF4-FFF2-40B4-BE49-F238E27FC236}">
                <a16:creationId xmlns:a16="http://schemas.microsoft.com/office/drawing/2014/main" id="{EB19E4E5-D1E9-442F-AA68-3880DDD80AD3}"/>
              </a:ext>
            </a:extLst>
          </p:cNvPr>
          <p:cNvSpPr txBox="1"/>
          <p:nvPr/>
        </p:nvSpPr>
        <p:spPr>
          <a:xfrm>
            <a:off x="2162503" y="1873468"/>
            <a:ext cx="79458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cs typeface="Arial"/>
              </a:rPr>
              <a:t>Grouped articles on the status and evaluation of previous research.</a:t>
            </a:r>
          </a:p>
          <a:p>
            <a:endParaRPr lang="en-US">
              <a:cs typeface="Arial"/>
            </a:endParaRPr>
          </a:p>
          <a:p>
            <a:r>
              <a:rPr lang="en-US">
                <a:cs typeface="Arial"/>
              </a:rPr>
              <a:t>​</a:t>
            </a:r>
          </a:p>
          <a:p>
            <a:pPr lvl="1">
              <a:buChar char="•"/>
            </a:pPr>
            <a:r>
              <a:rPr lang="en-US" i="1">
                <a:cs typeface="Arial"/>
              </a:rPr>
              <a:t>Focus of Literature Review</a:t>
            </a:r>
          </a:p>
          <a:p>
            <a:pPr lvl="1"/>
            <a:r>
              <a:rPr lang="en-US">
                <a:cs typeface="Arial"/>
              </a:rPr>
              <a:t>​</a:t>
            </a:r>
            <a:endParaRPr lang="en-US"/>
          </a:p>
          <a:p>
            <a:pPr lvl="1">
              <a:buChar char="•"/>
            </a:pPr>
            <a:r>
              <a:rPr lang="en-US" i="1">
                <a:cs typeface="Arial"/>
              </a:rPr>
              <a:t>Article organization and groupings from prior research.</a:t>
            </a:r>
          </a:p>
          <a:p>
            <a:pPr lvl="1">
              <a:buChar char="•"/>
            </a:pPr>
            <a:endParaRPr lang="en-US">
              <a:cs typeface="Arial"/>
            </a:endParaRPr>
          </a:p>
          <a:p>
            <a:pPr lvl="1">
              <a:buChar char="•"/>
            </a:pPr>
            <a:r>
              <a:rPr lang="en-US" i="1">
                <a:cs typeface="Arial"/>
              </a:rPr>
              <a:t>Early Researchers' findings.​ (</a:t>
            </a:r>
            <a:r>
              <a:rPr lang="en-US" i="1" err="1">
                <a:cs typeface="Arial"/>
              </a:rPr>
              <a:t>Chuckov</a:t>
            </a:r>
            <a:r>
              <a:rPr lang="en-US" i="1">
                <a:cs typeface="Arial"/>
              </a:rPr>
              <a:t>, 2013; Falc, 2013)</a:t>
            </a:r>
            <a:endParaRPr lang="en-US">
              <a:cs typeface="Arial"/>
            </a:endParaRPr>
          </a:p>
        </p:txBody>
      </p:sp>
      <p:pic>
        <p:nvPicPr>
          <p:cNvPr id="4" name="201124_1317">
            <a:hlinkClick r:id="" action="ppaction://media"/>
            <a:extLst>
              <a:ext uri="{FF2B5EF4-FFF2-40B4-BE49-F238E27FC236}">
                <a16:creationId xmlns:a16="http://schemas.microsoft.com/office/drawing/2014/main" id="{A62378FC-839C-4938-9A69-27B75D8ED0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42047" y="4850634"/>
            <a:ext cx="730250" cy="730250"/>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Literature Review – Part Two</a:t>
            </a:r>
          </a:p>
        </p:txBody>
      </p:sp>
      <p:sp>
        <p:nvSpPr>
          <p:cNvPr id="3" name="TextBox 2">
            <a:extLst>
              <a:ext uri="{FF2B5EF4-FFF2-40B4-BE49-F238E27FC236}">
                <a16:creationId xmlns:a16="http://schemas.microsoft.com/office/drawing/2014/main" id="{EB19E4E5-D1E9-442F-AA68-3880DDD80AD3}"/>
              </a:ext>
            </a:extLst>
          </p:cNvPr>
          <p:cNvSpPr txBox="1"/>
          <p:nvPr/>
        </p:nvSpPr>
        <p:spPr>
          <a:xfrm>
            <a:off x="2162503" y="1873468"/>
            <a:ext cx="79458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cs typeface="Arial"/>
              </a:rPr>
              <a:t>Limitations to previous research and new considerations.</a:t>
            </a:r>
          </a:p>
          <a:p>
            <a:endParaRPr lang="en-US">
              <a:cs typeface="Arial"/>
            </a:endParaRPr>
          </a:p>
          <a:p>
            <a:r>
              <a:rPr lang="en-US">
                <a:cs typeface="Arial"/>
              </a:rPr>
              <a:t>​</a:t>
            </a:r>
          </a:p>
          <a:p>
            <a:pPr lvl="1">
              <a:buChar char="•"/>
            </a:pPr>
            <a:r>
              <a:rPr lang="en-US" i="1">
                <a:cs typeface="Arial"/>
              </a:rPr>
              <a:t>Previous research guided by external factors. (Chen, 2013)</a:t>
            </a:r>
          </a:p>
          <a:p>
            <a:pPr lvl="1"/>
            <a:r>
              <a:rPr lang="en-US">
                <a:cs typeface="Arial"/>
              </a:rPr>
              <a:t>​</a:t>
            </a:r>
            <a:endParaRPr lang="en-US"/>
          </a:p>
          <a:p>
            <a:pPr lvl="1">
              <a:buChar char="•"/>
            </a:pPr>
            <a:r>
              <a:rPr lang="en-US" i="1">
                <a:cs typeface="Arial"/>
              </a:rPr>
              <a:t>Researchers limited by generational leanings or bias. (</a:t>
            </a:r>
            <a:r>
              <a:rPr lang="en-US" i="1" err="1">
                <a:cs typeface="Arial"/>
              </a:rPr>
              <a:t>Alhammad</a:t>
            </a:r>
            <a:r>
              <a:rPr lang="en-US" i="1">
                <a:cs typeface="Arial"/>
              </a:rPr>
              <a:t>, 2016; Falc, 2013; Gregory &amp; Cox, 2017)</a:t>
            </a:r>
          </a:p>
          <a:p>
            <a:pPr lvl="1">
              <a:buChar char="•"/>
            </a:pPr>
            <a:endParaRPr lang="en-US">
              <a:cs typeface="Arial"/>
            </a:endParaRPr>
          </a:p>
          <a:p>
            <a:pPr lvl="1">
              <a:buChar char="•"/>
            </a:pPr>
            <a:r>
              <a:rPr lang="en-US" i="1">
                <a:cs typeface="Arial"/>
              </a:rPr>
              <a:t>Future research should consider catastrophes that force students into a new (virtual) learning environment.​</a:t>
            </a:r>
            <a:endParaRPr lang="en-US">
              <a:cs typeface="Arial"/>
            </a:endParaRPr>
          </a:p>
        </p:txBody>
      </p:sp>
      <p:pic>
        <p:nvPicPr>
          <p:cNvPr id="5" name="201124_1321">
            <a:hlinkClick r:id="" action="ppaction://media"/>
            <a:extLst>
              <a:ext uri="{FF2B5EF4-FFF2-40B4-BE49-F238E27FC236}">
                <a16:creationId xmlns:a16="http://schemas.microsoft.com/office/drawing/2014/main" id="{DAD6143F-430F-4712-B1F4-BB08FF84D5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89495" y="5179082"/>
            <a:ext cx="730250" cy="730250"/>
          </a:xfrm>
          <a:prstGeom prst="rect">
            <a:avLst/>
          </a:prstGeom>
        </p:spPr>
      </p:pic>
    </p:spTree>
    <p:extLst>
      <p:ext uri="{BB962C8B-B14F-4D97-AF65-F5344CB8AC3E}">
        <p14:creationId xmlns:p14="http://schemas.microsoft.com/office/powerpoint/2010/main" val="39665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Design and Instrumentation</a:t>
            </a:r>
          </a:p>
        </p:txBody>
      </p:sp>
      <p:sp>
        <p:nvSpPr>
          <p:cNvPr id="6" name="TextBox 5">
            <a:extLst>
              <a:ext uri="{FF2B5EF4-FFF2-40B4-BE49-F238E27FC236}">
                <a16:creationId xmlns:a16="http://schemas.microsoft.com/office/drawing/2014/main" id="{C4555D54-C760-4C72-8AF2-26BF253C802F}"/>
              </a:ext>
            </a:extLst>
          </p:cNvPr>
          <p:cNvSpPr txBox="1"/>
          <p:nvPr/>
        </p:nvSpPr>
        <p:spPr>
          <a:xfrm>
            <a:off x="592736" y="1350012"/>
            <a:ext cx="1110278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Voluntary, self-administered online survey via Qualtrics to collect quantitative data in a cross-sectional survey design.</a:t>
            </a:r>
          </a:p>
          <a:p>
            <a:endParaRPr lang="en-US"/>
          </a:p>
          <a:p>
            <a:endParaRPr lang="en-US">
              <a:ea typeface="+mn-lt"/>
              <a:cs typeface="+mn-lt"/>
            </a:endParaRPr>
          </a:p>
          <a:p>
            <a:pPr marL="742950" lvl="1" indent="-285750">
              <a:buFont typeface="Arial"/>
              <a:buChar char="•"/>
            </a:pPr>
            <a:r>
              <a:rPr lang="en-US">
                <a:ea typeface="+mn-lt"/>
                <a:cs typeface="+mn-lt"/>
              </a:rPr>
              <a:t>Demographics</a:t>
            </a:r>
          </a:p>
          <a:p>
            <a:pPr marL="742950" lvl="1" indent="-285750">
              <a:buFont typeface="Arial"/>
              <a:buChar char="•"/>
            </a:pPr>
            <a:r>
              <a:rPr lang="en-US">
                <a:ea typeface="+mn-lt"/>
                <a:cs typeface="+mn-lt"/>
              </a:rPr>
              <a:t>Student preference for electronic versus print textbooks for courses</a:t>
            </a:r>
            <a:endParaRPr lang="en-US"/>
          </a:p>
          <a:p>
            <a:pPr marL="742950" lvl="1" indent="-285750">
              <a:buFont typeface="Arial"/>
              <a:buChar char="•"/>
            </a:pPr>
            <a:r>
              <a:rPr lang="en-US">
                <a:ea typeface="+mn-lt"/>
                <a:cs typeface="+mn-lt"/>
              </a:rPr>
              <a:t>Format choice (whether mandated by the professor or by choice), impacted final course outcomes. </a:t>
            </a:r>
            <a:endParaRPr lang="en-US"/>
          </a:p>
          <a:p>
            <a:pPr marL="742950" lvl="1" indent="-285750">
              <a:buFont typeface="Arial"/>
              <a:buChar char="•"/>
            </a:pPr>
            <a:r>
              <a:rPr lang="en-US">
                <a:ea typeface="+mn-lt"/>
                <a:cs typeface="+mn-lt"/>
              </a:rPr>
              <a:t>Investigate if COVID-19 had any impact on student choice of textbook format</a:t>
            </a:r>
          </a:p>
          <a:p>
            <a:pPr marL="742950" lvl="1" indent="-285750">
              <a:buFont typeface="Arial"/>
              <a:buChar char="•"/>
            </a:pPr>
            <a:endParaRPr lang="en-US" sz="1400" b="1" i="1">
              <a:ea typeface="+mn-lt"/>
              <a:cs typeface="+mn-lt"/>
            </a:endParaRPr>
          </a:p>
        </p:txBody>
      </p:sp>
      <p:graphicFrame>
        <p:nvGraphicFramePr>
          <p:cNvPr id="4" name="Table 3">
            <a:extLst>
              <a:ext uri="{FF2B5EF4-FFF2-40B4-BE49-F238E27FC236}">
                <a16:creationId xmlns:a16="http://schemas.microsoft.com/office/drawing/2014/main" id="{74D1EF23-182D-415F-AA15-30D597F979E5}"/>
              </a:ext>
            </a:extLst>
          </p:cNvPr>
          <p:cNvGraphicFramePr>
            <a:graphicFrameLocks noGrp="1"/>
          </p:cNvGraphicFramePr>
          <p:nvPr>
            <p:extLst>
              <p:ext uri="{D42A27DB-BD31-4B8C-83A1-F6EECF244321}">
                <p14:modId xmlns:p14="http://schemas.microsoft.com/office/powerpoint/2010/main" val="3654608734"/>
              </p:ext>
            </p:extLst>
          </p:nvPr>
        </p:nvGraphicFramePr>
        <p:xfrm>
          <a:off x="3904744" y="3839744"/>
          <a:ext cx="2939024" cy="1920240"/>
        </p:xfrm>
        <a:graphic>
          <a:graphicData uri="http://schemas.openxmlformats.org/drawingml/2006/table">
            <a:tbl>
              <a:tblPr firstRow="1" bandRow="1">
                <a:tableStyleId>{5C22544A-7EE6-4342-B048-85BDC9FD1C3A}</a:tableStyleId>
              </a:tblPr>
              <a:tblGrid>
                <a:gridCol w="2939024">
                  <a:extLst>
                    <a:ext uri="{9D8B030D-6E8A-4147-A177-3AD203B41FA5}">
                      <a16:colId xmlns:a16="http://schemas.microsoft.com/office/drawing/2014/main" val="2473027751"/>
                    </a:ext>
                  </a:extLst>
                </a:gridCol>
              </a:tblGrid>
              <a:tr h="332801">
                <a:tc>
                  <a:txBody>
                    <a:bodyPr/>
                    <a:lstStyle/>
                    <a:p>
                      <a:pPr algn="ctr" rtl="0" fontAlgn="base"/>
                      <a:r>
                        <a:rPr lang="en-US" sz="1600">
                          <a:effectLst/>
                        </a:rPr>
                        <a:t>USF College​​ Undergraduate and Graduate Students</a:t>
                      </a:r>
                      <a:endParaRPr lang="en-US" sz="1600" b="1">
                        <a:solidFill>
                          <a:srgbClr val="FFFFFF"/>
                        </a:solidFill>
                        <a:effectLst/>
                      </a:endParaRPr>
                    </a:p>
                  </a:txBody>
                  <a:tcPr anchor="ctr"/>
                </a:tc>
                <a:extLst>
                  <a:ext uri="{0D108BD9-81ED-4DB2-BD59-A6C34878D82A}">
                    <a16:rowId xmlns:a16="http://schemas.microsoft.com/office/drawing/2014/main" val="1861644673"/>
                  </a:ext>
                </a:extLst>
              </a:tr>
              <a:tr h="266240">
                <a:tc>
                  <a:txBody>
                    <a:bodyPr/>
                    <a:lstStyle/>
                    <a:p>
                      <a:pPr rtl="0" fontAlgn="base"/>
                      <a:r>
                        <a:rPr lang="en-US" sz="1600">
                          <a:effectLst/>
                        </a:rPr>
                        <a:t>Arts &amp; Science </a:t>
                      </a:r>
                    </a:p>
                  </a:txBody>
                  <a:tcPr anchor="ctr"/>
                </a:tc>
                <a:extLst>
                  <a:ext uri="{0D108BD9-81ED-4DB2-BD59-A6C34878D82A}">
                    <a16:rowId xmlns:a16="http://schemas.microsoft.com/office/drawing/2014/main" val="3775261717"/>
                  </a:ext>
                </a:extLst>
              </a:tr>
              <a:tr h="266240">
                <a:tc>
                  <a:txBody>
                    <a:bodyPr/>
                    <a:lstStyle/>
                    <a:p>
                      <a:pPr rtl="0" fontAlgn="base"/>
                      <a:r>
                        <a:rPr lang="en-US" sz="1600">
                          <a:effectLst/>
                        </a:rPr>
                        <a:t>Business </a:t>
                      </a:r>
                    </a:p>
                  </a:txBody>
                  <a:tcPr anchor="ctr"/>
                </a:tc>
                <a:extLst>
                  <a:ext uri="{0D108BD9-81ED-4DB2-BD59-A6C34878D82A}">
                    <a16:rowId xmlns:a16="http://schemas.microsoft.com/office/drawing/2014/main" val="3001514345"/>
                  </a:ext>
                </a:extLst>
              </a:tr>
              <a:tr h="266240">
                <a:tc>
                  <a:txBody>
                    <a:bodyPr/>
                    <a:lstStyle/>
                    <a:p>
                      <a:pPr rtl="0" fontAlgn="base"/>
                      <a:r>
                        <a:rPr lang="en-US" sz="1600">
                          <a:effectLst/>
                        </a:rPr>
                        <a:t>Engineering </a:t>
                      </a:r>
                    </a:p>
                  </a:txBody>
                  <a:tcPr anchor="ctr"/>
                </a:tc>
                <a:extLst>
                  <a:ext uri="{0D108BD9-81ED-4DB2-BD59-A6C34878D82A}">
                    <a16:rowId xmlns:a16="http://schemas.microsoft.com/office/drawing/2014/main" val="2585221777"/>
                  </a:ext>
                </a:extLst>
              </a:tr>
              <a:tr h="266240">
                <a:tc>
                  <a:txBody>
                    <a:bodyPr/>
                    <a:lstStyle/>
                    <a:p>
                      <a:pPr rtl="0" fontAlgn="base"/>
                      <a:r>
                        <a:rPr lang="en-US" sz="1600">
                          <a:effectLst/>
                        </a:rPr>
                        <a:t>*Med</a:t>
                      </a:r>
                    </a:p>
                  </a:txBody>
                  <a:tcPr anchor="ctr"/>
                </a:tc>
                <a:extLst>
                  <a:ext uri="{0D108BD9-81ED-4DB2-BD59-A6C34878D82A}">
                    <a16:rowId xmlns:a16="http://schemas.microsoft.com/office/drawing/2014/main" val="429961525"/>
                  </a:ext>
                </a:extLst>
              </a:tr>
            </a:tbl>
          </a:graphicData>
        </a:graphic>
      </p:graphicFrame>
      <p:sp>
        <p:nvSpPr>
          <p:cNvPr id="5" name="TextBox 4">
            <a:extLst>
              <a:ext uri="{FF2B5EF4-FFF2-40B4-BE49-F238E27FC236}">
                <a16:creationId xmlns:a16="http://schemas.microsoft.com/office/drawing/2014/main" id="{A86A63D7-E4FA-43CB-A54B-1A1A29343B17}"/>
              </a:ext>
            </a:extLst>
          </p:cNvPr>
          <p:cNvSpPr txBox="1"/>
          <p:nvPr/>
        </p:nvSpPr>
        <p:spPr>
          <a:xfrm>
            <a:off x="6707436" y="6468737"/>
            <a:ext cx="575447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a:t>*Med represents students majoring in Nursing and Health Sciences</a:t>
            </a:r>
            <a:r>
              <a:rPr lang="en-US" sz="1100"/>
              <a:t>​</a:t>
            </a:r>
          </a:p>
        </p:txBody>
      </p:sp>
      <p:pic>
        <p:nvPicPr>
          <p:cNvPr id="7" name="Survey and instrument">
            <a:hlinkClick r:id="" action="ppaction://media"/>
            <a:extLst>
              <a:ext uri="{FF2B5EF4-FFF2-40B4-BE49-F238E27FC236}">
                <a16:creationId xmlns:a16="http://schemas.microsoft.com/office/drawing/2014/main" id="{0338D5E9-AB23-49F8-9F37-5D29773CD1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827" y="5588574"/>
            <a:ext cx="730250" cy="730250"/>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descr="Closeup of books on shelves" title="Closeup of books on shelves">
            <a:extLst>
              <a:ext uri="{FF2B5EF4-FFF2-40B4-BE49-F238E27FC236}">
                <a16:creationId xmlns:a16="http://schemas.microsoft.com/office/drawing/2014/main" id="{B7252D70-71ED-4DB7-B192-3F804084D3A8}"/>
              </a:ext>
            </a:extLst>
          </p:cNvPr>
          <p:cNvPicPr>
            <a:picLocks noChangeAspect="1"/>
          </p:cNvPicPr>
          <p:nvPr/>
        </p:nvPicPr>
        <p:blipFill>
          <a:blip r:embed="rId5"/>
          <a:srcRect/>
          <a:stretch>
            <a:fillRect/>
          </a:stretch>
        </p:blipFill>
        <p:spPr>
          <a:xfrm>
            <a:off x="454027" y="894228"/>
            <a:ext cx="5183936" cy="5199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69AB35F8-FC48-4545-AAA5-2FE625944E34}"/>
              </a:ext>
            </a:extLst>
          </p:cNvPr>
          <p:cNvSpPr txBox="1"/>
          <p:nvPr/>
        </p:nvSpPr>
        <p:spPr>
          <a:xfrm>
            <a:off x="264458" y="6136343"/>
            <a:ext cx="32474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a:t>Example from Qualtrics survey</a:t>
            </a:r>
            <a:r>
              <a:rPr lang="en-US"/>
              <a:t> </a:t>
            </a:r>
          </a:p>
        </p:txBody>
      </p:sp>
      <p:sp>
        <p:nvSpPr>
          <p:cNvPr id="2" name="TextBox 1">
            <a:extLst>
              <a:ext uri="{FF2B5EF4-FFF2-40B4-BE49-F238E27FC236}">
                <a16:creationId xmlns:a16="http://schemas.microsoft.com/office/drawing/2014/main" id="{2CBE2850-110C-47DB-AD07-EDA6F1E84BD0}"/>
              </a:ext>
            </a:extLst>
          </p:cNvPr>
          <p:cNvSpPr txBox="1"/>
          <p:nvPr/>
        </p:nvSpPr>
        <p:spPr>
          <a:xfrm>
            <a:off x="6092328" y="1820726"/>
            <a:ext cx="5499847"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mn-lt"/>
                <a:cs typeface="+mn-lt"/>
              </a:rPr>
              <a:t>Multiple choice, Likert scale, and open-ended questions</a:t>
            </a:r>
            <a:endParaRPr lang="en-US" sz="2000"/>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Survey should take less than 10 minutes to complete and can be taken on a desktop or mobile device</a:t>
            </a:r>
            <a:endParaRPr lang="en-US" sz="2000"/>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As an incentive, students who completed the survey in full will receive a $5 Amazon Gift Card</a:t>
            </a:r>
          </a:p>
          <a:p>
            <a:pPr marL="285750" indent="-285750">
              <a:buFont typeface="Arial"/>
              <a:buChar char="•"/>
            </a:pPr>
            <a:endParaRPr lang="en-US"/>
          </a:p>
        </p:txBody>
      </p:sp>
      <p:pic>
        <p:nvPicPr>
          <p:cNvPr id="6" name="Survey example">
            <a:hlinkClick r:id="" action="ppaction://media"/>
            <a:extLst>
              <a:ext uri="{FF2B5EF4-FFF2-40B4-BE49-F238E27FC236}">
                <a16:creationId xmlns:a16="http://schemas.microsoft.com/office/drawing/2014/main" id="{742DEB6D-B7B4-4A7C-A096-C94CC34505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77477" y="5597755"/>
            <a:ext cx="730250" cy="730250"/>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8127-95D5-4937-854C-4F52E13D9626}"/>
              </a:ext>
            </a:extLst>
          </p:cNvPr>
          <p:cNvSpPr>
            <a:spLocks noGrp="1"/>
          </p:cNvSpPr>
          <p:nvPr>
            <p:ph type="title"/>
          </p:nvPr>
        </p:nvSpPr>
        <p:spPr/>
        <p:txBody>
          <a:bodyPr/>
          <a:lstStyle/>
          <a:p>
            <a:r>
              <a:rPr lang="en-US"/>
              <a:t>Project Resources – Principal Investigators</a:t>
            </a:r>
          </a:p>
        </p:txBody>
      </p:sp>
      <p:sp>
        <p:nvSpPr>
          <p:cNvPr id="3" name="Content Placeholder 2">
            <a:extLst>
              <a:ext uri="{FF2B5EF4-FFF2-40B4-BE49-F238E27FC236}">
                <a16:creationId xmlns:a16="http://schemas.microsoft.com/office/drawing/2014/main" id="{BD05C705-51B5-4C94-8D31-B6BD106843E5}"/>
              </a:ext>
            </a:extLst>
          </p:cNvPr>
          <p:cNvSpPr>
            <a:spLocks noGrp="1"/>
          </p:cNvSpPr>
          <p:nvPr>
            <p:ph idx="1"/>
          </p:nvPr>
        </p:nvSpPr>
        <p:spPr/>
        <p:txBody>
          <a:bodyPr vert="horz" lIns="0" tIns="45720" rIns="0" bIns="45720" rtlCol="0" anchor="t">
            <a:normAutofit/>
          </a:bodyPr>
          <a:lstStyle/>
          <a:p>
            <a:endParaRPr lang="en-US"/>
          </a:p>
        </p:txBody>
      </p:sp>
      <p:graphicFrame>
        <p:nvGraphicFramePr>
          <p:cNvPr id="69" name="Diagram 69">
            <a:extLst>
              <a:ext uri="{FF2B5EF4-FFF2-40B4-BE49-F238E27FC236}">
                <a16:creationId xmlns:a16="http://schemas.microsoft.com/office/drawing/2014/main" id="{9A9CCCBF-04D5-4228-BFDC-2C20C9A239E2}"/>
              </a:ext>
            </a:extLst>
          </p:cNvPr>
          <p:cNvGraphicFramePr/>
          <p:nvPr>
            <p:extLst>
              <p:ext uri="{D42A27DB-BD31-4B8C-83A1-F6EECF244321}">
                <p14:modId xmlns:p14="http://schemas.microsoft.com/office/powerpoint/2010/main" val="3224891827"/>
              </p:ext>
            </p:extLst>
          </p:nvPr>
        </p:nvGraphicFramePr>
        <p:xfrm>
          <a:off x="2177627" y="2196677"/>
          <a:ext cx="6993466" cy="3888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rincipal investigators">
            <a:hlinkClick r:id="" action="ppaction://media"/>
            <a:extLst>
              <a:ext uri="{FF2B5EF4-FFF2-40B4-BE49-F238E27FC236}">
                <a16:creationId xmlns:a16="http://schemas.microsoft.com/office/drawing/2014/main" id="{A545E0FB-4A20-4F6C-B1DC-A6EA8332996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02080" y="6192520"/>
            <a:ext cx="406400" cy="406400"/>
          </a:xfrm>
          <a:prstGeom prst="rect">
            <a:avLst/>
          </a:prstGeom>
        </p:spPr>
      </p:pic>
    </p:spTree>
    <p:extLst>
      <p:ext uri="{BB962C8B-B14F-4D97-AF65-F5344CB8AC3E}">
        <p14:creationId xmlns:p14="http://schemas.microsoft.com/office/powerpoint/2010/main" val="27770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Resources - Timeline</a:t>
            </a:r>
          </a:p>
        </p:txBody>
      </p:sp>
      <p:pic>
        <p:nvPicPr>
          <p:cNvPr id="86" name="Picture 86" descr="Timeline&#10;&#10;Description automatically generated">
            <a:extLst>
              <a:ext uri="{FF2B5EF4-FFF2-40B4-BE49-F238E27FC236}">
                <a16:creationId xmlns:a16="http://schemas.microsoft.com/office/drawing/2014/main" id="{D5837AB2-7814-43CE-8336-F42E842D7DF2}"/>
              </a:ext>
            </a:extLst>
          </p:cNvPr>
          <p:cNvPicPr>
            <a:picLocks noGrp="1" noChangeAspect="1"/>
          </p:cNvPicPr>
          <p:nvPr>
            <p:ph idx="1"/>
          </p:nvPr>
        </p:nvPicPr>
        <p:blipFill>
          <a:blip r:embed="rId5"/>
          <a:stretch>
            <a:fillRect/>
          </a:stretch>
        </p:blipFill>
        <p:spPr>
          <a:xfrm>
            <a:off x="1219200" y="1774190"/>
            <a:ext cx="9753600" cy="4000500"/>
          </a:xfrm>
        </p:spPr>
      </p:pic>
      <p:pic>
        <p:nvPicPr>
          <p:cNvPr id="3" name="timeline">
            <a:hlinkClick r:id="" action="ppaction://media"/>
            <a:extLst>
              <a:ext uri="{FF2B5EF4-FFF2-40B4-BE49-F238E27FC236}">
                <a16:creationId xmlns:a16="http://schemas.microsoft.com/office/drawing/2014/main" id="{7447651E-200D-4CFF-8AF1-A9A45AD3E4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 y="6019800"/>
            <a:ext cx="406400" cy="406400"/>
          </a:xfrm>
          <a:prstGeom prst="rect">
            <a:avLst/>
          </a:prstGeom>
        </p:spPr>
      </p:pic>
    </p:spTree>
    <p:extLst>
      <p:ext uri="{BB962C8B-B14F-4D97-AF65-F5344CB8AC3E}">
        <p14:creationId xmlns:p14="http://schemas.microsoft.com/office/powerpoint/2010/main" val="20718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0B88F69F9D6A4AAEF2870FC14CC1C6" ma:contentTypeVersion="4" ma:contentTypeDescription="Create a new document." ma:contentTypeScope="" ma:versionID="81c8f1bdbbee09af5027d07803238bc6">
  <xsd:schema xmlns:xsd="http://www.w3.org/2001/XMLSchema" xmlns:xs="http://www.w3.org/2001/XMLSchema" xmlns:p="http://schemas.microsoft.com/office/2006/metadata/properties" xmlns:ns2="42ab86c4-6637-40da-8bbf-d4256e012871" targetNamespace="http://schemas.microsoft.com/office/2006/metadata/properties" ma:root="true" ma:fieldsID="e0ad27aa1e45fd4d098723d140fbc604" ns2:_="">
    <xsd:import namespace="42ab86c4-6637-40da-8bbf-d4256e0128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b86c4-6637-40da-8bbf-d4256e012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DB6BEA-CE5D-41CC-A00D-6E63F0CB34A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98B53C-6762-4C6E-81C7-A25577E4FE98}">
  <ds:schemaRefs>
    <ds:schemaRef ds:uri="42ab86c4-6637-40da-8bbf-d4256e012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98AB3D-960B-44A4-A22A-68478408D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Widescreen</PresentationFormat>
  <Paragraphs>89</Paragraphs>
  <Slides>11</Slides>
  <Notes>8</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Euphemia</vt:lpstr>
      <vt:lpstr>Plantagenet Cherokee</vt:lpstr>
      <vt:lpstr>Wingdings</vt:lpstr>
      <vt:lpstr>Academic Literature 16x9</vt:lpstr>
      <vt:lpstr>"Quantifying preferences of USF students for physical textbooks vs. electronic resources" LIS 6271 Research methods  e-presentation</vt:lpstr>
      <vt:lpstr>Significance of the Study/Research Goal &amp; Questions</vt:lpstr>
      <vt:lpstr>Research Problem/Needs Assessment</vt:lpstr>
      <vt:lpstr>Literature Review – Part One</vt:lpstr>
      <vt:lpstr>Literature Review – Part Two</vt:lpstr>
      <vt:lpstr>Survey Design and Instrumentation</vt:lpstr>
      <vt:lpstr>PowerPoint Presentation</vt:lpstr>
      <vt:lpstr>Project Resources – Principal Investigators</vt:lpstr>
      <vt:lpstr>Project Resources - Timeline</vt:lpstr>
      <vt:lpstr>Project Resources - Budget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Susan Boyle</cp:lastModifiedBy>
  <cp:revision>5</cp:revision>
  <dcterms:created xsi:type="dcterms:W3CDTF">2020-11-09T17:30:10Z</dcterms:created>
  <dcterms:modified xsi:type="dcterms:W3CDTF">2023-04-06T20:36:45Z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0x0101008B0B88F69F9D6A4AAEF2870FC14CC1C6</vt:lpwstr>
  </property>
</Properties>
</file>